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25" r:id="rId17"/>
    <p:sldId id="326" r:id="rId18"/>
    <p:sldId id="349" r:id="rId19"/>
    <p:sldId id="272" r:id="rId20"/>
    <p:sldId id="274" r:id="rId21"/>
    <p:sldId id="276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48" r:id="rId30"/>
    <p:sldId id="280" r:id="rId31"/>
    <p:sldId id="317" r:id="rId32"/>
    <p:sldId id="347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B24"/>
    <a:srgbClr val="D93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842" autoAdjust="0"/>
  </p:normalViewPr>
  <p:slideViewPr>
    <p:cSldViewPr snapToGrid="0">
      <p:cViewPr varScale="1">
        <p:scale>
          <a:sx n="108" d="100"/>
          <a:sy n="108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-40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68-43AB-822B-CD81D3DC9E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F68-43AB-822B-CD81D3DC9E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68-43AB-822B-CD81D3DC9E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68-43AB-822B-CD81D3DC9E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F68-43AB-822B-CD81D3DC9EBE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68-43AB-822B-CD81D3DC9E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68-43AB-822B-CD81D3DC9E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68-43AB-822B-CD81D3DC9E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68-43AB-822B-CD81D3DC9E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F68-43AB-822B-CD81D3DC9E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do 5 lat</c:v>
                </c:pt>
                <c:pt idx="1">
                  <c:v>do 15lat</c:v>
                </c:pt>
                <c:pt idx="2">
                  <c:v>do 20 lat</c:v>
                </c:pt>
                <c:pt idx="3">
                  <c:v>do 30 lat</c:v>
                </c:pt>
                <c:pt idx="4">
                  <c:v>powyżej 30 lat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68-43AB-822B-CD81D3DC9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842161237163159E-3"/>
          <c:y val="0.18983281751025918"/>
          <c:w val="0.26595537679026188"/>
          <c:h val="0.614885210931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CECDD-92F8-4830-B2D2-25FAC95C5413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93D592C2-9748-4699-BA5D-AC9564E129CF}">
      <dgm:prSet phldrT="[Tekst]" custT="1"/>
      <dgm:spPr/>
      <dgm:t>
        <a:bodyPr/>
        <a:lstStyle/>
        <a:p>
          <a:r>
            <a:rPr lang="pl-PL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Prezes Zarządu</a:t>
          </a:r>
        </a:p>
      </dgm:t>
    </dgm:pt>
    <dgm:pt modelId="{93972B41-E1C4-4675-92CD-3471E747A5B8}" type="parTrans" cxnId="{BBAC02E6-1E20-4EEA-8EE9-2E43D90590D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A02595E-D0D6-4A97-ACC4-381D27F9460C}" type="sibTrans" cxnId="{BBAC02E6-1E20-4EEA-8EE9-2E43D90590D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803AFF5-107C-4B8B-98A7-35C1CF8F5FC6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Korfantów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C9743-2B32-49EA-BC2F-2BB889D79108}" type="parTrans" cxnId="{14B90E08-B82A-43AD-A6E5-B3960DD91A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DE68DB3-B9A4-4A4C-877D-C9C1D5F5D8CE}" type="sibTrans" cxnId="{14B90E08-B82A-43AD-A6E5-B3960DD91A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14225B7-657B-4AE4-8EB8-6807A6FBFBBC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Ścinawa Mała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2F232-EFAD-4B92-B5D9-D6DD441D8DB9}" type="parTrans" cxnId="{A904205E-35BE-4F85-AE4C-3F1FC59135B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BD79FD0-CA9A-463E-8E2C-036286F8D2FB}" type="sibTrans" cxnId="{A904205E-35BE-4F85-AE4C-3F1FC59135B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BF87DCC-FC99-42BC-821A-1AC8F33DE36B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Przechód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B4337-7B39-410C-8C96-C784F70544CD}" type="parTrans" cxnId="{06459570-8F11-4711-AF53-D5A8AC7B0E0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5906BD5-CD2F-4241-86D9-211CECE57582}" type="sibTrans" cxnId="{06459570-8F11-4711-AF53-D5A8AC7B0E0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82F7DF3-48EF-431A-A52C-62D4D799D2F7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Włodary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723DB-A7A4-4EE1-85FD-F952D2457DB0}" type="parTrans" cxnId="{0D1D8D98-2C19-4103-8E8B-77E6C328AFE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583481C-0E75-4782-BE0E-A8ABBECD9423}" type="sibTrans" cxnId="{0D1D8D98-2C19-4103-8E8B-77E6C328AFE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504358C-6A92-4963-9768-0A463A099254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Włostowa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BC6E9-041D-4937-AE64-130BDAD39255}" type="parTrans" cxnId="{C42B74DB-DAC7-4578-9583-1964524CBB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1E02AC1-8F3C-4A23-8F1B-2816B0F4333B}" type="sibTrans" cxnId="{C42B74DB-DAC7-4578-9583-1964524CBB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0CA129E-91DA-4777-815C-DCE29F58C223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Rzymkowice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53E13-826F-4415-88D5-DA73E3F33AB7}" type="parTrans" cxnId="{22A73743-332F-436C-8510-262497E07EF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5CC2703-46EE-4DB8-BAC3-D2C9F1D43EF3}" type="sibTrans" cxnId="{22A73743-332F-436C-8510-262497E07EF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2A03047-09DB-490A-A5B3-D6BDBE5773DD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Kuźnica Ligocka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58232-96D7-470C-994F-CCA3B685E7F8}" type="parTrans" cxnId="{3FA0AAEB-3272-4248-B005-0A8B72FFC45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E6EF56D-4DA6-41C0-B016-98D32516E80D}" type="sibTrans" cxnId="{3FA0AAEB-3272-4248-B005-0A8B72FFC45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0500BC0-3836-48AF-B852-212F476CDDA0}">
      <dgm:prSet phldrT="[Tekst]"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OSP Węża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D0F70-C041-4B49-B7E2-0408353C41F1}" type="parTrans" cxnId="{4881AEE3-169E-45BE-AA11-C3B4F1258D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88E0E09-A04B-40BA-BECC-CD46BB278DC1}" type="sibTrans" cxnId="{4881AEE3-169E-45BE-AA11-C3B4F1258D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34DD0AA-4D52-463F-81A3-2032C5B9C4CE}" type="asst">
      <dgm:prSet phldrT="[Tekst]" custT="1"/>
      <dgm:spPr/>
      <dgm:t>
        <a:bodyPr/>
        <a:lstStyle/>
        <a:p>
          <a:r>
            <a:rPr lang="pl-PL" sz="2400">
              <a:latin typeface="Times New Roman" panose="02020603050405020304" pitchFamily="18" charset="0"/>
              <a:cs typeface="Times New Roman" panose="02020603050405020304" pitchFamily="18" charset="0"/>
            </a:rPr>
            <a:t>Komendant</a:t>
          </a:r>
          <a:r>
            <a:rPr lang="pl-PL" sz="18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2400">
              <a:latin typeface="Times New Roman" panose="02020603050405020304" pitchFamily="18" charset="0"/>
              <a:cs typeface="Times New Roman" panose="02020603050405020304" pitchFamily="18" charset="0"/>
            </a:rPr>
            <a:t>Gminy</a:t>
          </a:r>
          <a:r>
            <a:rPr lang="pl-PL" sz="18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F32EB-DD8A-4ABA-9FA3-25EF9987408B}" type="sibTrans" cxnId="{6D61AF7F-E617-4C36-B482-65EDBEAC94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5800639-A908-40DE-8F7E-D2EEE533A188}" type="parTrans" cxnId="{6D61AF7F-E617-4C36-B482-65EDBEAC94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BAEED20-186A-4AD0-AD8B-8431B7534189}" type="asst">
      <dgm:prSet phldrT="[Tekst]" custT="1"/>
      <dgm:spPr/>
      <dgm:t>
        <a:bodyPr/>
        <a:lstStyle/>
        <a:p>
          <a:r>
            <a:rPr lang="pl-PL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Członkowie</a:t>
          </a:r>
          <a:r>
            <a:rPr lang="pl-P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pl-PL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Zarządu</a:t>
          </a:r>
          <a:endParaRPr lang="pl-PL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119E2-1302-4FAB-8B58-9191BAC94B12}" type="parTrans" cxnId="{1B44520E-C9BF-4E56-A3BB-DE7E66A2DBD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70C555C-106B-48D6-9415-D24B0448D609}" type="sibTrans" cxnId="{1B44520E-C9BF-4E56-A3BB-DE7E66A2DBD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DCCB5D5-AB4F-4336-9900-2F5739D0C1DA}" type="pres">
      <dgm:prSet presAssocID="{212CECDD-92F8-4830-B2D2-25FAC95C54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01EABDD-EB71-4155-B959-3288325C60C8}" type="pres">
      <dgm:prSet presAssocID="{93D592C2-9748-4699-BA5D-AC9564E129CF}" presName="hierRoot1" presStyleCnt="0">
        <dgm:presLayoutVars>
          <dgm:hierBranch/>
        </dgm:presLayoutVars>
      </dgm:prSet>
      <dgm:spPr/>
    </dgm:pt>
    <dgm:pt modelId="{3A146A6C-2F48-4437-A432-96C61E2666CF}" type="pres">
      <dgm:prSet presAssocID="{93D592C2-9748-4699-BA5D-AC9564E129CF}" presName="rootComposite1" presStyleCnt="0"/>
      <dgm:spPr/>
    </dgm:pt>
    <dgm:pt modelId="{D7A79798-0271-4753-B46B-FB5643549E00}" type="pres">
      <dgm:prSet presAssocID="{93D592C2-9748-4699-BA5D-AC9564E129CF}" presName="rootText1" presStyleLbl="node0" presStyleIdx="0" presStyleCnt="1" custAng="0" custScaleX="434645" custScaleY="149012" custLinFactNeighborX="684" custLinFactNeighborY="-820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F8D7FA8-05BB-4912-A7C5-4EE7A72571E8}" type="pres">
      <dgm:prSet presAssocID="{93D592C2-9748-4699-BA5D-AC9564E129CF}" presName="rootConnector1" presStyleLbl="node1" presStyleIdx="0" presStyleCnt="0"/>
      <dgm:spPr/>
      <dgm:t>
        <a:bodyPr/>
        <a:lstStyle/>
        <a:p>
          <a:endParaRPr lang="pl-PL"/>
        </a:p>
      </dgm:t>
    </dgm:pt>
    <dgm:pt modelId="{53F030ED-D366-4CAC-80E8-F7E025E2A537}" type="pres">
      <dgm:prSet presAssocID="{93D592C2-9748-4699-BA5D-AC9564E129CF}" presName="hierChild2" presStyleCnt="0"/>
      <dgm:spPr/>
    </dgm:pt>
    <dgm:pt modelId="{17B63E72-60EE-441F-A83F-E10D10DF448B}" type="pres">
      <dgm:prSet presAssocID="{208C9743-2B32-49EA-BC2F-2BB889D79108}" presName="Name35" presStyleLbl="parChTrans1D2" presStyleIdx="0" presStyleCnt="10"/>
      <dgm:spPr/>
      <dgm:t>
        <a:bodyPr/>
        <a:lstStyle/>
        <a:p>
          <a:endParaRPr lang="pl-PL"/>
        </a:p>
      </dgm:t>
    </dgm:pt>
    <dgm:pt modelId="{74A763A0-DE10-4EF6-AA5B-13047AC29743}" type="pres">
      <dgm:prSet presAssocID="{8803AFF5-107C-4B8B-98A7-35C1CF8F5FC6}" presName="hierRoot2" presStyleCnt="0">
        <dgm:presLayoutVars>
          <dgm:hierBranch val="init"/>
        </dgm:presLayoutVars>
      </dgm:prSet>
      <dgm:spPr/>
    </dgm:pt>
    <dgm:pt modelId="{5BB971CE-85CB-4B1A-BAB4-382B8F102877}" type="pres">
      <dgm:prSet presAssocID="{8803AFF5-107C-4B8B-98A7-35C1CF8F5FC6}" presName="rootComposite" presStyleCnt="0"/>
      <dgm:spPr/>
    </dgm:pt>
    <dgm:pt modelId="{55962FF4-3BBE-45E0-A11E-FE2961A0FE5C}" type="pres">
      <dgm:prSet presAssocID="{8803AFF5-107C-4B8B-98A7-35C1CF8F5FC6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43F6B03-7500-4706-AD34-C442F3A54676}" type="pres">
      <dgm:prSet presAssocID="{8803AFF5-107C-4B8B-98A7-35C1CF8F5FC6}" presName="rootConnector" presStyleLbl="node2" presStyleIdx="0" presStyleCnt="8"/>
      <dgm:spPr/>
      <dgm:t>
        <a:bodyPr/>
        <a:lstStyle/>
        <a:p>
          <a:endParaRPr lang="pl-PL"/>
        </a:p>
      </dgm:t>
    </dgm:pt>
    <dgm:pt modelId="{116369A3-309B-4B90-B1C0-09802F9C4463}" type="pres">
      <dgm:prSet presAssocID="{8803AFF5-107C-4B8B-98A7-35C1CF8F5FC6}" presName="hierChild4" presStyleCnt="0"/>
      <dgm:spPr/>
    </dgm:pt>
    <dgm:pt modelId="{8D5258D9-8EB4-44BA-8B57-11A1554D45A8}" type="pres">
      <dgm:prSet presAssocID="{8803AFF5-107C-4B8B-98A7-35C1CF8F5FC6}" presName="hierChild5" presStyleCnt="0"/>
      <dgm:spPr/>
    </dgm:pt>
    <dgm:pt modelId="{64D1118B-70C7-4523-B369-C457B1D84A38}" type="pres">
      <dgm:prSet presAssocID="{5972F232-EFAD-4B92-B5D9-D6DD441D8DB9}" presName="Name35" presStyleLbl="parChTrans1D2" presStyleIdx="1" presStyleCnt="10"/>
      <dgm:spPr/>
      <dgm:t>
        <a:bodyPr/>
        <a:lstStyle/>
        <a:p>
          <a:endParaRPr lang="pl-PL"/>
        </a:p>
      </dgm:t>
    </dgm:pt>
    <dgm:pt modelId="{2279C89A-90DB-4135-B917-30403504EB02}" type="pres">
      <dgm:prSet presAssocID="{314225B7-657B-4AE4-8EB8-6807A6FBFBBC}" presName="hierRoot2" presStyleCnt="0">
        <dgm:presLayoutVars>
          <dgm:hierBranch val="init"/>
        </dgm:presLayoutVars>
      </dgm:prSet>
      <dgm:spPr/>
    </dgm:pt>
    <dgm:pt modelId="{D6B62943-8457-412D-B389-6BFE0419C271}" type="pres">
      <dgm:prSet presAssocID="{314225B7-657B-4AE4-8EB8-6807A6FBFBBC}" presName="rootComposite" presStyleCnt="0"/>
      <dgm:spPr/>
    </dgm:pt>
    <dgm:pt modelId="{33BF7FBC-7EE8-434A-BC4B-4227F7E2C85E}" type="pres">
      <dgm:prSet presAssocID="{314225B7-657B-4AE4-8EB8-6807A6FBFBBC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BA80C15-DB90-45AE-981F-3BCE60F0AC3E}" type="pres">
      <dgm:prSet presAssocID="{314225B7-657B-4AE4-8EB8-6807A6FBFBBC}" presName="rootConnector" presStyleLbl="node2" presStyleIdx="1" presStyleCnt="8"/>
      <dgm:spPr/>
      <dgm:t>
        <a:bodyPr/>
        <a:lstStyle/>
        <a:p>
          <a:endParaRPr lang="pl-PL"/>
        </a:p>
      </dgm:t>
    </dgm:pt>
    <dgm:pt modelId="{5EE59763-72A7-471A-963B-D7130B15C1F2}" type="pres">
      <dgm:prSet presAssocID="{314225B7-657B-4AE4-8EB8-6807A6FBFBBC}" presName="hierChild4" presStyleCnt="0"/>
      <dgm:spPr/>
    </dgm:pt>
    <dgm:pt modelId="{29E6CD77-193C-46A3-BE77-DC795374E7AA}" type="pres">
      <dgm:prSet presAssocID="{314225B7-657B-4AE4-8EB8-6807A6FBFBBC}" presName="hierChild5" presStyleCnt="0"/>
      <dgm:spPr/>
    </dgm:pt>
    <dgm:pt modelId="{F0128A29-AE24-425F-B024-4363C783B9F8}" type="pres">
      <dgm:prSet presAssocID="{CE3B4337-7B39-410C-8C96-C784F70544CD}" presName="Name35" presStyleLbl="parChTrans1D2" presStyleIdx="2" presStyleCnt="10"/>
      <dgm:spPr/>
      <dgm:t>
        <a:bodyPr/>
        <a:lstStyle/>
        <a:p>
          <a:endParaRPr lang="pl-PL"/>
        </a:p>
      </dgm:t>
    </dgm:pt>
    <dgm:pt modelId="{31BFCA62-05B0-4F3E-98AB-35A41373892B}" type="pres">
      <dgm:prSet presAssocID="{5BF87DCC-FC99-42BC-821A-1AC8F33DE36B}" presName="hierRoot2" presStyleCnt="0">
        <dgm:presLayoutVars>
          <dgm:hierBranch val="init"/>
        </dgm:presLayoutVars>
      </dgm:prSet>
      <dgm:spPr/>
    </dgm:pt>
    <dgm:pt modelId="{2A7B71FD-F9A1-4A1D-9BB3-8BE3BDFBE44F}" type="pres">
      <dgm:prSet presAssocID="{5BF87DCC-FC99-42BC-821A-1AC8F33DE36B}" presName="rootComposite" presStyleCnt="0"/>
      <dgm:spPr/>
    </dgm:pt>
    <dgm:pt modelId="{F6A454E8-9819-417F-AA1E-BB80D9730FCF}" type="pres">
      <dgm:prSet presAssocID="{5BF87DCC-FC99-42BC-821A-1AC8F33DE36B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8A4F8F-E24C-4EB7-9FDD-9CE19085CE6D}" type="pres">
      <dgm:prSet presAssocID="{5BF87DCC-FC99-42BC-821A-1AC8F33DE36B}" presName="rootConnector" presStyleLbl="node2" presStyleIdx="2" presStyleCnt="8"/>
      <dgm:spPr/>
      <dgm:t>
        <a:bodyPr/>
        <a:lstStyle/>
        <a:p>
          <a:endParaRPr lang="pl-PL"/>
        </a:p>
      </dgm:t>
    </dgm:pt>
    <dgm:pt modelId="{837D691B-50DB-4F77-AADE-A69AD02744C7}" type="pres">
      <dgm:prSet presAssocID="{5BF87DCC-FC99-42BC-821A-1AC8F33DE36B}" presName="hierChild4" presStyleCnt="0"/>
      <dgm:spPr/>
    </dgm:pt>
    <dgm:pt modelId="{C48AA318-E621-4B00-9FA4-DBCA774C1353}" type="pres">
      <dgm:prSet presAssocID="{5BF87DCC-FC99-42BC-821A-1AC8F33DE36B}" presName="hierChild5" presStyleCnt="0"/>
      <dgm:spPr/>
    </dgm:pt>
    <dgm:pt modelId="{E78D60A9-CBAC-4C41-89F5-AF4367EEE834}" type="pres">
      <dgm:prSet presAssocID="{929723DB-A7A4-4EE1-85FD-F952D2457DB0}" presName="Name35" presStyleLbl="parChTrans1D2" presStyleIdx="3" presStyleCnt="10"/>
      <dgm:spPr/>
      <dgm:t>
        <a:bodyPr/>
        <a:lstStyle/>
        <a:p>
          <a:endParaRPr lang="pl-PL"/>
        </a:p>
      </dgm:t>
    </dgm:pt>
    <dgm:pt modelId="{44CF723D-981B-451B-8D1E-EABCCD6D7EF8}" type="pres">
      <dgm:prSet presAssocID="{382F7DF3-48EF-431A-A52C-62D4D799D2F7}" presName="hierRoot2" presStyleCnt="0">
        <dgm:presLayoutVars>
          <dgm:hierBranch val="init"/>
        </dgm:presLayoutVars>
      </dgm:prSet>
      <dgm:spPr/>
    </dgm:pt>
    <dgm:pt modelId="{1E945AC1-CD21-40FE-953F-95EF567E9752}" type="pres">
      <dgm:prSet presAssocID="{382F7DF3-48EF-431A-A52C-62D4D799D2F7}" presName="rootComposite" presStyleCnt="0"/>
      <dgm:spPr/>
    </dgm:pt>
    <dgm:pt modelId="{330E4152-AD8E-42CB-A5C5-8A6239FE13BE}" type="pres">
      <dgm:prSet presAssocID="{382F7DF3-48EF-431A-A52C-62D4D799D2F7}" presName="rootText" presStyleLbl="node2" presStyleIdx="3" presStyleCnt="8" custScaleX="1106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39F11F4-2263-4ECF-BF5C-646A3425A8CD}" type="pres">
      <dgm:prSet presAssocID="{382F7DF3-48EF-431A-A52C-62D4D799D2F7}" presName="rootConnector" presStyleLbl="node2" presStyleIdx="3" presStyleCnt="8"/>
      <dgm:spPr/>
      <dgm:t>
        <a:bodyPr/>
        <a:lstStyle/>
        <a:p>
          <a:endParaRPr lang="pl-PL"/>
        </a:p>
      </dgm:t>
    </dgm:pt>
    <dgm:pt modelId="{191B1C55-6BEA-4D9D-B42C-26ACAA4C16D7}" type="pres">
      <dgm:prSet presAssocID="{382F7DF3-48EF-431A-A52C-62D4D799D2F7}" presName="hierChild4" presStyleCnt="0"/>
      <dgm:spPr/>
    </dgm:pt>
    <dgm:pt modelId="{EBC9401A-4762-4679-9055-116D8ABEE933}" type="pres">
      <dgm:prSet presAssocID="{382F7DF3-48EF-431A-A52C-62D4D799D2F7}" presName="hierChild5" presStyleCnt="0"/>
      <dgm:spPr/>
    </dgm:pt>
    <dgm:pt modelId="{FB945CC7-DC3B-49CB-95E9-E9B9411179CC}" type="pres">
      <dgm:prSet presAssocID="{643BC6E9-041D-4937-AE64-130BDAD39255}" presName="Name35" presStyleLbl="parChTrans1D2" presStyleIdx="4" presStyleCnt="10"/>
      <dgm:spPr/>
      <dgm:t>
        <a:bodyPr/>
        <a:lstStyle/>
        <a:p>
          <a:endParaRPr lang="pl-PL"/>
        </a:p>
      </dgm:t>
    </dgm:pt>
    <dgm:pt modelId="{4DC43771-7DDF-4E5F-BA70-6CAD7485AF9E}" type="pres">
      <dgm:prSet presAssocID="{F504358C-6A92-4963-9768-0A463A099254}" presName="hierRoot2" presStyleCnt="0">
        <dgm:presLayoutVars>
          <dgm:hierBranch val="init"/>
        </dgm:presLayoutVars>
      </dgm:prSet>
      <dgm:spPr/>
    </dgm:pt>
    <dgm:pt modelId="{6CD835B9-6BB5-419C-915F-9D0A3EF8F2B2}" type="pres">
      <dgm:prSet presAssocID="{F504358C-6A92-4963-9768-0A463A099254}" presName="rootComposite" presStyleCnt="0"/>
      <dgm:spPr/>
    </dgm:pt>
    <dgm:pt modelId="{EDD2916C-6252-4127-B60C-43CA11D56162}" type="pres">
      <dgm:prSet presAssocID="{F504358C-6A92-4963-9768-0A463A099254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5EF6099-2B17-42DF-A465-485B8FF73B02}" type="pres">
      <dgm:prSet presAssocID="{F504358C-6A92-4963-9768-0A463A099254}" presName="rootConnector" presStyleLbl="node2" presStyleIdx="4" presStyleCnt="8"/>
      <dgm:spPr/>
      <dgm:t>
        <a:bodyPr/>
        <a:lstStyle/>
        <a:p>
          <a:endParaRPr lang="pl-PL"/>
        </a:p>
      </dgm:t>
    </dgm:pt>
    <dgm:pt modelId="{622FC47B-FBF9-453D-83EF-5AB26B9054D5}" type="pres">
      <dgm:prSet presAssocID="{F504358C-6A92-4963-9768-0A463A099254}" presName="hierChild4" presStyleCnt="0"/>
      <dgm:spPr/>
    </dgm:pt>
    <dgm:pt modelId="{2A11EAA3-30BF-4E38-81E1-FA4A55228534}" type="pres">
      <dgm:prSet presAssocID="{F504358C-6A92-4963-9768-0A463A099254}" presName="hierChild5" presStyleCnt="0"/>
      <dgm:spPr/>
    </dgm:pt>
    <dgm:pt modelId="{71B7B5B7-ED64-4B1B-BB2D-F81556E7D511}" type="pres">
      <dgm:prSet presAssocID="{70C53E13-826F-4415-88D5-DA73E3F33AB7}" presName="Name35" presStyleLbl="parChTrans1D2" presStyleIdx="5" presStyleCnt="10"/>
      <dgm:spPr/>
      <dgm:t>
        <a:bodyPr/>
        <a:lstStyle/>
        <a:p>
          <a:endParaRPr lang="pl-PL"/>
        </a:p>
      </dgm:t>
    </dgm:pt>
    <dgm:pt modelId="{4F6BC5DD-A5B3-4587-94DB-86A9ED26C7F9}" type="pres">
      <dgm:prSet presAssocID="{10CA129E-91DA-4777-815C-DCE29F58C223}" presName="hierRoot2" presStyleCnt="0">
        <dgm:presLayoutVars>
          <dgm:hierBranch val="init"/>
        </dgm:presLayoutVars>
      </dgm:prSet>
      <dgm:spPr/>
    </dgm:pt>
    <dgm:pt modelId="{E6425CAD-180A-4DBB-A11E-9942B005407D}" type="pres">
      <dgm:prSet presAssocID="{10CA129E-91DA-4777-815C-DCE29F58C223}" presName="rootComposite" presStyleCnt="0"/>
      <dgm:spPr/>
    </dgm:pt>
    <dgm:pt modelId="{431D3709-B4BA-401C-837A-EBCD058BCD22}" type="pres">
      <dgm:prSet presAssocID="{10CA129E-91DA-4777-815C-DCE29F58C223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28EADA8-62AA-4DBC-8FE4-F8980B44011D}" type="pres">
      <dgm:prSet presAssocID="{10CA129E-91DA-4777-815C-DCE29F58C223}" presName="rootConnector" presStyleLbl="node2" presStyleIdx="5" presStyleCnt="8"/>
      <dgm:spPr/>
      <dgm:t>
        <a:bodyPr/>
        <a:lstStyle/>
        <a:p>
          <a:endParaRPr lang="pl-PL"/>
        </a:p>
      </dgm:t>
    </dgm:pt>
    <dgm:pt modelId="{D17C20FD-FA57-4945-A4EE-6DB9FBF64383}" type="pres">
      <dgm:prSet presAssocID="{10CA129E-91DA-4777-815C-DCE29F58C223}" presName="hierChild4" presStyleCnt="0"/>
      <dgm:spPr/>
    </dgm:pt>
    <dgm:pt modelId="{7A47D16E-7C5D-469E-8300-C385FC5252C9}" type="pres">
      <dgm:prSet presAssocID="{10CA129E-91DA-4777-815C-DCE29F58C223}" presName="hierChild5" presStyleCnt="0"/>
      <dgm:spPr/>
    </dgm:pt>
    <dgm:pt modelId="{6CAB1C09-685E-4B61-B79F-292013083262}" type="pres">
      <dgm:prSet presAssocID="{987D0F70-C041-4B49-B7E2-0408353C41F1}" presName="Name35" presStyleLbl="parChTrans1D2" presStyleIdx="6" presStyleCnt="10"/>
      <dgm:spPr/>
      <dgm:t>
        <a:bodyPr/>
        <a:lstStyle/>
        <a:p>
          <a:endParaRPr lang="pl-PL"/>
        </a:p>
      </dgm:t>
    </dgm:pt>
    <dgm:pt modelId="{32309F94-67B4-4178-B2DE-58653D4C405F}" type="pres">
      <dgm:prSet presAssocID="{60500BC0-3836-48AF-B852-212F476CDDA0}" presName="hierRoot2" presStyleCnt="0">
        <dgm:presLayoutVars>
          <dgm:hierBranch val="init"/>
        </dgm:presLayoutVars>
      </dgm:prSet>
      <dgm:spPr/>
    </dgm:pt>
    <dgm:pt modelId="{6A8C7F5F-1109-4910-8C2C-660CEAD62C89}" type="pres">
      <dgm:prSet presAssocID="{60500BC0-3836-48AF-B852-212F476CDDA0}" presName="rootComposite" presStyleCnt="0"/>
      <dgm:spPr/>
    </dgm:pt>
    <dgm:pt modelId="{D8C185EC-7C2C-4CE6-8F24-684723D6C579}" type="pres">
      <dgm:prSet presAssocID="{60500BC0-3836-48AF-B852-212F476CDDA0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915C3E5-E2CA-49FE-BAE9-212F90F1CB57}" type="pres">
      <dgm:prSet presAssocID="{60500BC0-3836-48AF-B852-212F476CDDA0}" presName="rootConnector" presStyleLbl="node2" presStyleIdx="6" presStyleCnt="8"/>
      <dgm:spPr/>
      <dgm:t>
        <a:bodyPr/>
        <a:lstStyle/>
        <a:p>
          <a:endParaRPr lang="pl-PL"/>
        </a:p>
      </dgm:t>
    </dgm:pt>
    <dgm:pt modelId="{41A58981-C1C4-48D2-80A0-B129ABF4D40E}" type="pres">
      <dgm:prSet presAssocID="{60500BC0-3836-48AF-B852-212F476CDDA0}" presName="hierChild4" presStyleCnt="0"/>
      <dgm:spPr/>
    </dgm:pt>
    <dgm:pt modelId="{2279FB60-9BBF-4D1C-8500-5E59BCF7FA52}" type="pres">
      <dgm:prSet presAssocID="{60500BC0-3836-48AF-B852-212F476CDDA0}" presName="hierChild5" presStyleCnt="0"/>
      <dgm:spPr/>
    </dgm:pt>
    <dgm:pt modelId="{92476DD2-6176-4254-90E4-302AE17B1828}" type="pres">
      <dgm:prSet presAssocID="{D8158232-96D7-470C-994F-CCA3B685E7F8}" presName="Name35" presStyleLbl="parChTrans1D2" presStyleIdx="7" presStyleCnt="10"/>
      <dgm:spPr/>
      <dgm:t>
        <a:bodyPr/>
        <a:lstStyle/>
        <a:p>
          <a:endParaRPr lang="pl-PL"/>
        </a:p>
      </dgm:t>
    </dgm:pt>
    <dgm:pt modelId="{7AA11F76-C368-4CAD-8E2B-783CA5517AB2}" type="pres">
      <dgm:prSet presAssocID="{A2A03047-09DB-490A-A5B3-D6BDBE5773DD}" presName="hierRoot2" presStyleCnt="0">
        <dgm:presLayoutVars>
          <dgm:hierBranch val="init"/>
        </dgm:presLayoutVars>
      </dgm:prSet>
      <dgm:spPr/>
    </dgm:pt>
    <dgm:pt modelId="{3BDDFBC7-60A6-49F6-A298-AB1095BF7A42}" type="pres">
      <dgm:prSet presAssocID="{A2A03047-09DB-490A-A5B3-D6BDBE5773DD}" presName="rootComposite" presStyleCnt="0"/>
      <dgm:spPr/>
    </dgm:pt>
    <dgm:pt modelId="{974599B7-FDC1-4F5F-83F1-F0039154CB11}" type="pres">
      <dgm:prSet presAssocID="{A2A03047-09DB-490A-A5B3-D6BDBE5773DD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5713ECE-9DE9-4654-BAA2-AE840E7FCCE0}" type="pres">
      <dgm:prSet presAssocID="{A2A03047-09DB-490A-A5B3-D6BDBE5773DD}" presName="rootConnector" presStyleLbl="node2" presStyleIdx="7" presStyleCnt="8"/>
      <dgm:spPr/>
      <dgm:t>
        <a:bodyPr/>
        <a:lstStyle/>
        <a:p>
          <a:endParaRPr lang="pl-PL"/>
        </a:p>
      </dgm:t>
    </dgm:pt>
    <dgm:pt modelId="{E1067627-C92B-4C09-B721-0F44E18EAD0B}" type="pres">
      <dgm:prSet presAssocID="{A2A03047-09DB-490A-A5B3-D6BDBE5773DD}" presName="hierChild4" presStyleCnt="0"/>
      <dgm:spPr/>
    </dgm:pt>
    <dgm:pt modelId="{1F3696D0-4E6B-403C-90EC-AEAE20C6FB6E}" type="pres">
      <dgm:prSet presAssocID="{A2A03047-09DB-490A-A5B3-D6BDBE5773DD}" presName="hierChild5" presStyleCnt="0"/>
      <dgm:spPr/>
    </dgm:pt>
    <dgm:pt modelId="{A00FC180-7D6D-4C37-9E3A-B5037F523792}" type="pres">
      <dgm:prSet presAssocID="{93D592C2-9748-4699-BA5D-AC9564E129CF}" presName="hierChild3" presStyleCnt="0"/>
      <dgm:spPr/>
    </dgm:pt>
    <dgm:pt modelId="{E0D6AE38-9AD4-4B55-B629-586799EF9B43}" type="pres">
      <dgm:prSet presAssocID="{D5800639-A908-40DE-8F7E-D2EEE533A188}" presName="Name111" presStyleLbl="parChTrans1D2" presStyleIdx="8" presStyleCnt="10"/>
      <dgm:spPr/>
      <dgm:t>
        <a:bodyPr/>
        <a:lstStyle/>
        <a:p>
          <a:endParaRPr lang="pl-PL"/>
        </a:p>
      </dgm:t>
    </dgm:pt>
    <dgm:pt modelId="{77C9DBD3-F62E-4EBA-8A77-6E34929C3EBD}" type="pres">
      <dgm:prSet presAssocID="{734DD0AA-4D52-463F-81A3-2032C5B9C4CE}" presName="hierRoot3" presStyleCnt="0">
        <dgm:presLayoutVars>
          <dgm:hierBranch val="init"/>
        </dgm:presLayoutVars>
      </dgm:prSet>
      <dgm:spPr/>
    </dgm:pt>
    <dgm:pt modelId="{E937D134-1BDD-424D-8D90-EBD5997C563A}" type="pres">
      <dgm:prSet presAssocID="{734DD0AA-4D52-463F-81A3-2032C5B9C4CE}" presName="rootComposite3" presStyleCnt="0"/>
      <dgm:spPr/>
    </dgm:pt>
    <dgm:pt modelId="{2CC5A180-D11D-4CAA-A5CA-F22FB7749232}" type="pres">
      <dgm:prSet presAssocID="{734DD0AA-4D52-463F-81A3-2032C5B9C4CE}" presName="rootText3" presStyleLbl="asst1" presStyleIdx="0" presStyleCnt="2" custScaleX="197522" custScaleY="130648" custLinFactNeighborX="3323" custLinFactNeighborY="-998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8A5A86-5CB3-4119-B12C-4CB1457CE0AD}" type="pres">
      <dgm:prSet presAssocID="{734DD0AA-4D52-463F-81A3-2032C5B9C4CE}" presName="rootConnector3" presStyleLbl="asst1" presStyleIdx="0" presStyleCnt="2"/>
      <dgm:spPr/>
      <dgm:t>
        <a:bodyPr/>
        <a:lstStyle/>
        <a:p>
          <a:endParaRPr lang="pl-PL"/>
        </a:p>
      </dgm:t>
    </dgm:pt>
    <dgm:pt modelId="{5974A512-7EE9-4E25-B44C-11F1E25107CB}" type="pres">
      <dgm:prSet presAssocID="{734DD0AA-4D52-463F-81A3-2032C5B9C4CE}" presName="hierChild6" presStyleCnt="0"/>
      <dgm:spPr/>
    </dgm:pt>
    <dgm:pt modelId="{B8039FB9-3639-4EAE-B7DD-071F5C83CA5A}" type="pres">
      <dgm:prSet presAssocID="{734DD0AA-4D52-463F-81A3-2032C5B9C4CE}" presName="hierChild7" presStyleCnt="0"/>
      <dgm:spPr/>
    </dgm:pt>
    <dgm:pt modelId="{04A0B662-D092-474B-9E4F-FC46910F78F2}" type="pres">
      <dgm:prSet presAssocID="{35B119E2-1302-4FAB-8B58-9191BAC94B12}" presName="Name111" presStyleLbl="parChTrans1D2" presStyleIdx="9" presStyleCnt="10"/>
      <dgm:spPr/>
      <dgm:t>
        <a:bodyPr/>
        <a:lstStyle/>
        <a:p>
          <a:endParaRPr lang="pl-PL"/>
        </a:p>
      </dgm:t>
    </dgm:pt>
    <dgm:pt modelId="{2D4CC33F-74F5-4171-9AEE-16C3FC2A2FDB}" type="pres">
      <dgm:prSet presAssocID="{7BAEED20-186A-4AD0-AD8B-8431B7534189}" presName="hierRoot3" presStyleCnt="0">
        <dgm:presLayoutVars>
          <dgm:hierBranch val="init"/>
        </dgm:presLayoutVars>
      </dgm:prSet>
      <dgm:spPr/>
    </dgm:pt>
    <dgm:pt modelId="{9C9B3522-4CA6-4C0D-81C9-09D4F35D1EF5}" type="pres">
      <dgm:prSet presAssocID="{7BAEED20-186A-4AD0-AD8B-8431B7534189}" presName="rootComposite3" presStyleCnt="0"/>
      <dgm:spPr/>
    </dgm:pt>
    <dgm:pt modelId="{76F637B3-7CD2-43B9-8C15-A9B4233D88A9}" type="pres">
      <dgm:prSet presAssocID="{7BAEED20-186A-4AD0-AD8B-8431B7534189}" presName="rootText3" presStyleLbl="asst1" presStyleIdx="1" presStyleCnt="2" custScaleX="232877" custScaleY="12251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8A9BD3-063D-4FA4-8EC6-6A3563CAFAA1}" type="pres">
      <dgm:prSet presAssocID="{7BAEED20-186A-4AD0-AD8B-8431B7534189}" presName="rootConnector3" presStyleLbl="asst1" presStyleIdx="1" presStyleCnt="2"/>
      <dgm:spPr/>
      <dgm:t>
        <a:bodyPr/>
        <a:lstStyle/>
        <a:p>
          <a:endParaRPr lang="pl-PL"/>
        </a:p>
      </dgm:t>
    </dgm:pt>
    <dgm:pt modelId="{68963CB9-902B-421E-9D8C-6F8162E56457}" type="pres">
      <dgm:prSet presAssocID="{7BAEED20-186A-4AD0-AD8B-8431B7534189}" presName="hierChild6" presStyleCnt="0"/>
      <dgm:spPr/>
    </dgm:pt>
    <dgm:pt modelId="{975B09E8-A846-4480-8A59-5E7F08461C50}" type="pres">
      <dgm:prSet presAssocID="{7BAEED20-186A-4AD0-AD8B-8431B7534189}" presName="hierChild7" presStyleCnt="0"/>
      <dgm:spPr/>
    </dgm:pt>
  </dgm:ptLst>
  <dgm:cxnLst>
    <dgm:cxn modelId="{9A5FA7E0-70E8-4074-B422-7B406F0FD3A9}" type="presOf" srcId="{8803AFF5-107C-4B8B-98A7-35C1CF8F5FC6}" destId="{55962FF4-3BBE-45E0-A11E-FE2961A0FE5C}" srcOrd="0" destOrd="0" presId="urn:microsoft.com/office/officeart/2005/8/layout/orgChart1"/>
    <dgm:cxn modelId="{26C358D7-902D-44C8-85AC-C586FF697003}" type="presOf" srcId="{382F7DF3-48EF-431A-A52C-62D4D799D2F7}" destId="{330E4152-AD8E-42CB-A5C5-8A6239FE13BE}" srcOrd="0" destOrd="0" presId="urn:microsoft.com/office/officeart/2005/8/layout/orgChart1"/>
    <dgm:cxn modelId="{14B90E08-B82A-43AD-A6E5-B3960DD91A5F}" srcId="{93D592C2-9748-4699-BA5D-AC9564E129CF}" destId="{8803AFF5-107C-4B8B-98A7-35C1CF8F5FC6}" srcOrd="2" destOrd="0" parTransId="{208C9743-2B32-49EA-BC2F-2BB889D79108}" sibTransId="{CDE68DB3-B9A4-4A4C-877D-C9C1D5F5D8CE}"/>
    <dgm:cxn modelId="{3984CC1E-D6CC-4142-8E62-C672DBECC579}" type="presOf" srcId="{A2A03047-09DB-490A-A5B3-D6BDBE5773DD}" destId="{974599B7-FDC1-4F5F-83F1-F0039154CB11}" srcOrd="0" destOrd="0" presId="urn:microsoft.com/office/officeart/2005/8/layout/orgChart1"/>
    <dgm:cxn modelId="{D56729A4-0AF8-43E5-9A81-4C56DDFEC759}" type="presOf" srcId="{5BF87DCC-FC99-42BC-821A-1AC8F33DE36B}" destId="{AC8A4F8F-E24C-4EB7-9FDD-9CE19085CE6D}" srcOrd="1" destOrd="0" presId="urn:microsoft.com/office/officeart/2005/8/layout/orgChart1"/>
    <dgm:cxn modelId="{22A73743-332F-436C-8510-262497E07EF8}" srcId="{93D592C2-9748-4699-BA5D-AC9564E129CF}" destId="{10CA129E-91DA-4777-815C-DCE29F58C223}" srcOrd="7" destOrd="0" parTransId="{70C53E13-826F-4415-88D5-DA73E3F33AB7}" sibTransId="{55CC2703-46EE-4DB8-BAC3-D2C9F1D43EF3}"/>
    <dgm:cxn modelId="{1E3D4D15-C320-4C0E-9D4A-6C46AC11A078}" type="presOf" srcId="{5972F232-EFAD-4B92-B5D9-D6DD441D8DB9}" destId="{64D1118B-70C7-4523-B369-C457B1D84A38}" srcOrd="0" destOrd="0" presId="urn:microsoft.com/office/officeart/2005/8/layout/orgChart1"/>
    <dgm:cxn modelId="{E5505E35-6E3F-44DF-B40F-9E635EB99F81}" type="presOf" srcId="{987D0F70-C041-4B49-B7E2-0408353C41F1}" destId="{6CAB1C09-685E-4B61-B79F-292013083262}" srcOrd="0" destOrd="0" presId="urn:microsoft.com/office/officeart/2005/8/layout/orgChart1"/>
    <dgm:cxn modelId="{BBAC02E6-1E20-4EEA-8EE9-2E43D90590DF}" srcId="{212CECDD-92F8-4830-B2D2-25FAC95C5413}" destId="{93D592C2-9748-4699-BA5D-AC9564E129CF}" srcOrd="0" destOrd="0" parTransId="{93972B41-E1C4-4675-92CD-3471E747A5B8}" sibTransId="{1A02595E-D0D6-4A97-ACC4-381D27F9460C}"/>
    <dgm:cxn modelId="{C42B74DB-DAC7-4578-9583-1964524CBB93}" srcId="{93D592C2-9748-4699-BA5D-AC9564E129CF}" destId="{F504358C-6A92-4963-9768-0A463A099254}" srcOrd="6" destOrd="0" parTransId="{643BC6E9-041D-4937-AE64-130BDAD39255}" sibTransId="{41E02AC1-8F3C-4A23-8F1B-2816B0F4333B}"/>
    <dgm:cxn modelId="{D2DAE800-E72E-4E98-9441-41023F96AEC7}" type="presOf" srcId="{314225B7-657B-4AE4-8EB8-6807A6FBFBBC}" destId="{33BF7FBC-7EE8-434A-BC4B-4227F7E2C85E}" srcOrd="0" destOrd="0" presId="urn:microsoft.com/office/officeart/2005/8/layout/orgChart1"/>
    <dgm:cxn modelId="{54922E55-EA51-4FE2-A34F-FBFC59E05A92}" type="presOf" srcId="{60500BC0-3836-48AF-B852-212F476CDDA0}" destId="{8915C3E5-E2CA-49FE-BAE9-212F90F1CB57}" srcOrd="1" destOrd="0" presId="urn:microsoft.com/office/officeart/2005/8/layout/orgChart1"/>
    <dgm:cxn modelId="{114E2EF9-6BCF-4151-9AC8-477D62FC9C5D}" type="presOf" srcId="{93D592C2-9748-4699-BA5D-AC9564E129CF}" destId="{EF8D7FA8-05BB-4912-A7C5-4EE7A72571E8}" srcOrd="1" destOrd="0" presId="urn:microsoft.com/office/officeart/2005/8/layout/orgChart1"/>
    <dgm:cxn modelId="{5EC1A2D2-551F-4C40-91D1-62B8056FE902}" type="presOf" srcId="{314225B7-657B-4AE4-8EB8-6807A6FBFBBC}" destId="{8BA80C15-DB90-45AE-981F-3BCE60F0AC3E}" srcOrd="1" destOrd="0" presId="urn:microsoft.com/office/officeart/2005/8/layout/orgChart1"/>
    <dgm:cxn modelId="{D94A0A5B-CF30-48ED-8AD0-E11812F99A36}" type="presOf" srcId="{7BAEED20-186A-4AD0-AD8B-8431B7534189}" destId="{76F637B3-7CD2-43B9-8C15-A9B4233D88A9}" srcOrd="0" destOrd="0" presId="urn:microsoft.com/office/officeart/2005/8/layout/orgChart1"/>
    <dgm:cxn modelId="{4881AEE3-169E-45BE-AA11-C3B4F1258DAB}" srcId="{93D592C2-9748-4699-BA5D-AC9564E129CF}" destId="{60500BC0-3836-48AF-B852-212F476CDDA0}" srcOrd="8" destOrd="0" parTransId="{987D0F70-C041-4B49-B7E2-0408353C41F1}" sibTransId="{B88E0E09-A04B-40BA-BECC-CD46BB278DC1}"/>
    <dgm:cxn modelId="{FCEB71B5-2E36-43D6-898B-69555E2980A4}" type="presOf" srcId="{35B119E2-1302-4FAB-8B58-9191BAC94B12}" destId="{04A0B662-D092-474B-9E4F-FC46910F78F2}" srcOrd="0" destOrd="0" presId="urn:microsoft.com/office/officeart/2005/8/layout/orgChart1"/>
    <dgm:cxn modelId="{68A1EC49-59B3-4BB4-B7B8-17185AF2F00B}" type="presOf" srcId="{5BF87DCC-FC99-42BC-821A-1AC8F33DE36B}" destId="{F6A454E8-9819-417F-AA1E-BB80D9730FCF}" srcOrd="0" destOrd="0" presId="urn:microsoft.com/office/officeart/2005/8/layout/orgChart1"/>
    <dgm:cxn modelId="{3A1C1312-053F-4836-8DC9-2B73E4C79A78}" type="presOf" srcId="{8803AFF5-107C-4B8B-98A7-35C1CF8F5FC6}" destId="{343F6B03-7500-4706-AD34-C442F3A54676}" srcOrd="1" destOrd="0" presId="urn:microsoft.com/office/officeart/2005/8/layout/orgChart1"/>
    <dgm:cxn modelId="{80FF590D-13B7-45DB-B76F-546DEF477579}" type="presOf" srcId="{929723DB-A7A4-4EE1-85FD-F952D2457DB0}" destId="{E78D60A9-CBAC-4C41-89F5-AF4367EEE834}" srcOrd="0" destOrd="0" presId="urn:microsoft.com/office/officeart/2005/8/layout/orgChart1"/>
    <dgm:cxn modelId="{2AC23D01-B604-4CFB-8E70-FC86267A176F}" type="presOf" srcId="{10CA129E-91DA-4777-815C-DCE29F58C223}" destId="{431D3709-B4BA-401C-837A-EBCD058BCD22}" srcOrd="0" destOrd="0" presId="urn:microsoft.com/office/officeart/2005/8/layout/orgChart1"/>
    <dgm:cxn modelId="{6D61AF7F-E617-4C36-B482-65EDBEAC94B0}" srcId="{93D592C2-9748-4699-BA5D-AC9564E129CF}" destId="{734DD0AA-4D52-463F-81A3-2032C5B9C4CE}" srcOrd="0" destOrd="0" parTransId="{D5800639-A908-40DE-8F7E-D2EEE533A188}" sibTransId="{2CCF32EB-DD8A-4ABA-9FA3-25EF9987408B}"/>
    <dgm:cxn modelId="{3FA0AAEB-3272-4248-B005-0A8B72FFC459}" srcId="{93D592C2-9748-4699-BA5D-AC9564E129CF}" destId="{A2A03047-09DB-490A-A5B3-D6BDBE5773DD}" srcOrd="9" destOrd="0" parTransId="{D8158232-96D7-470C-994F-CCA3B685E7F8}" sibTransId="{AE6EF56D-4DA6-41C0-B016-98D32516E80D}"/>
    <dgm:cxn modelId="{0D1D8D98-2C19-4103-8E8B-77E6C328AFEC}" srcId="{93D592C2-9748-4699-BA5D-AC9564E129CF}" destId="{382F7DF3-48EF-431A-A52C-62D4D799D2F7}" srcOrd="5" destOrd="0" parTransId="{929723DB-A7A4-4EE1-85FD-F952D2457DB0}" sibTransId="{3583481C-0E75-4782-BE0E-A8ABBECD9423}"/>
    <dgm:cxn modelId="{234366A0-39A1-48CE-AB89-503CE965B367}" type="presOf" srcId="{10CA129E-91DA-4777-815C-DCE29F58C223}" destId="{028EADA8-62AA-4DBC-8FE4-F8980B44011D}" srcOrd="1" destOrd="0" presId="urn:microsoft.com/office/officeart/2005/8/layout/orgChart1"/>
    <dgm:cxn modelId="{2B5B524F-BDCA-4B65-9089-FA7CBF9C32C8}" type="presOf" srcId="{60500BC0-3836-48AF-B852-212F476CDDA0}" destId="{D8C185EC-7C2C-4CE6-8F24-684723D6C579}" srcOrd="0" destOrd="0" presId="urn:microsoft.com/office/officeart/2005/8/layout/orgChart1"/>
    <dgm:cxn modelId="{1B44520E-C9BF-4E56-A3BB-DE7E66A2DBDE}" srcId="{93D592C2-9748-4699-BA5D-AC9564E129CF}" destId="{7BAEED20-186A-4AD0-AD8B-8431B7534189}" srcOrd="1" destOrd="0" parTransId="{35B119E2-1302-4FAB-8B58-9191BAC94B12}" sibTransId="{970C555C-106B-48D6-9415-D24B0448D609}"/>
    <dgm:cxn modelId="{DE2558B1-4B95-4219-9769-6553224F7306}" type="presOf" srcId="{D8158232-96D7-470C-994F-CCA3B685E7F8}" destId="{92476DD2-6176-4254-90E4-302AE17B1828}" srcOrd="0" destOrd="0" presId="urn:microsoft.com/office/officeart/2005/8/layout/orgChart1"/>
    <dgm:cxn modelId="{06459570-8F11-4711-AF53-D5A8AC7B0E02}" srcId="{93D592C2-9748-4699-BA5D-AC9564E129CF}" destId="{5BF87DCC-FC99-42BC-821A-1AC8F33DE36B}" srcOrd="4" destOrd="0" parTransId="{CE3B4337-7B39-410C-8C96-C784F70544CD}" sibTransId="{45906BD5-CD2F-4241-86D9-211CECE57582}"/>
    <dgm:cxn modelId="{797C0D63-1A12-4A5C-85B8-ECB5164FCA30}" type="presOf" srcId="{643BC6E9-041D-4937-AE64-130BDAD39255}" destId="{FB945CC7-DC3B-49CB-95E9-E9B9411179CC}" srcOrd="0" destOrd="0" presId="urn:microsoft.com/office/officeart/2005/8/layout/orgChart1"/>
    <dgm:cxn modelId="{A1565548-733F-4480-9E9D-43248AD50A41}" type="presOf" srcId="{A2A03047-09DB-490A-A5B3-D6BDBE5773DD}" destId="{F5713ECE-9DE9-4654-BAA2-AE840E7FCCE0}" srcOrd="1" destOrd="0" presId="urn:microsoft.com/office/officeart/2005/8/layout/orgChart1"/>
    <dgm:cxn modelId="{19F22D3B-D76F-4DF2-9607-B51A47A8DA23}" type="presOf" srcId="{CE3B4337-7B39-410C-8C96-C784F70544CD}" destId="{F0128A29-AE24-425F-B024-4363C783B9F8}" srcOrd="0" destOrd="0" presId="urn:microsoft.com/office/officeart/2005/8/layout/orgChart1"/>
    <dgm:cxn modelId="{4DB72F4A-C0D0-499D-87E5-4D8D61C93944}" type="presOf" srcId="{F504358C-6A92-4963-9768-0A463A099254}" destId="{EDD2916C-6252-4127-B60C-43CA11D56162}" srcOrd="0" destOrd="0" presId="urn:microsoft.com/office/officeart/2005/8/layout/orgChart1"/>
    <dgm:cxn modelId="{1295E5DC-0BF4-442C-807F-4ED958EAB698}" type="presOf" srcId="{7BAEED20-186A-4AD0-AD8B-8431B7534189}" destId="{198A9BD3-063D-4FA4-8EC6-6A3563CAFAA1}" srcOrd="1" destOrd="0" presId="urn:microsoft.com/office/officeart/2005/8/layout/orgChart1"/>
    <dgm:cxn modelId="{54A8C4D2-DA3D-4EDC-BCE1-5F986F8E264D}" type="presOf" srcId="{D5800639-A908-40DE-8F7E-D2EEE533A188}" destId="{E0D6AE38-9AD4-4B55-B629-586799EF9B43}" srcOrd="0" destOrd="0" presId="urn:microsoft.com/office/officeart/2005/8/layout/orgChart1"/>
    <dgm:cxn modelId="{52788011-3AFD-4644-B8E8-DB208A5907E2}" type="presOf" srcId="{F504358C-6A92-4963-9768-0A463A099254}" destId="{B5EF6099-2B17-42DF-A465-485B8FF73B02}" srcOrd="1" destOrd="0" presId="urn:microsoft.com/office/officeart/2005/8/layout/orgChart1"/>
    <dgm:cxn modelId="{104BA155-2D03-40D6-8A4A-B7BB0923184A}" type="presOf" srcId="{93D592C2-9748-4699-BA5D-AC9564E129CF}" destId="{D7A79798-0271-4753-B46B-FB5643549E00}" srcOrd="0" destOrd="0" presId="urn:microsoft.com/office/officeart/2005/8/layout/orgChart1"/>
    <dgm:cxn modelId="{F4F4DCBA-E547-4E2F-9612-F37F76E2D492}" type="presOf" srcId="{734DD0AA-4D52-463F-81A3-2032C5B9C4CE}" destId="{C18A5A86-5CB3-4119-B12C-4CB1457CE0AD}" srcOrd="1" destOrd="0" presId="urn:microsoft.com/office/officeart/2005/8/layout/orgChart1"/>
    <dgm:cxn modelId="{5EF9D445-DCEB-4A87-9D63-B0ED442D78F1}" type="presOf" srcId="{70C53E13-826F-4415-88D5-DA73E3F33AB7}" destId="{71B7B5B7-ED64-4B1B-BB2D-F81556E7D511}" srcOrd="0" destOrd="0" presId="urn:microsoft.com/office/officeart/2005/8/layout/orgChart1"/>
    <dgm:cxn modelId="{8C31DFE4-3A44-489E-B2B7-4CC1D1A7CC4A}" type="presOf" srcId="{208C9743-2B32-49EA-BC2F-2BB889D79108}" destId="{17B63E72-60EE-441F-A83F-E10D10DF448B}" srcOrd="0" destOrd="0" presId="urn:microsoft.com/office/officeart/2005/8/layout/orgChart1"/>
    <dgm:cxn modelId="{984119C4-26FF-4105-A5E6-4F5B535808E5}" type="presOf" srcId="{382F7DF3-48EF-431A-A52C-62D4D799D2F7}" destId="{F39F11F4-2263-4ECF-BF5C-646A3425A8CD}" srcOrd="1" destOrd="0" presId="urn:microsoft.com/office/officeart/2005/8/layout/orgChart1"/>
    <dgm:cxn modelId="{A904205E-35BE-4F85-AE4C-3F1FC59135BD}" srcId="{93D592C2-9748-4699-BA5D-AC9564E129CF}" destId="{314225B7-657B-4AE4-8EB8-6807A6FBFBBC}" srcOrd="3" destOrd="0" parTransId="{5972F232-EFAD-4B92-B5D9-D6DD441D8DB9}" sibTransId="{2BD79FD0-CA9A-463E-8E2C-036286F8D2FB}"/>
    <dgm:cxn modelId="{1516E523-820B-4C90-9F8E-568B4E9A3672}" type="presOf" srcId="{734DD0AA-4D52-463F-81A3-2032C5B9C4CE}" destId="{2CC5A180-D11D-4CAA-A5CA-F22FB7749232}" srcOrd="0" destOrd="0" presId="urn:microsoft.com/office/officeart/2005/8/layout/orgChart1"/>
    <dgm:cxn modelId="{DC0D3A4F-4CF3-4A22-AE3A-631CEFBF6B44}" type="presOf" srcId="{212CECDD-92F8-4830-B2D2-25FAC95C5413}" destId="{9DCCB5D5-AB4F-4336-9900-2F5739D0C1DA}" srcOrd="0" destOrd="0" presId="urn:microsoft.com/office/officeart/2005/8/layout/orgChart1"/>
    <dgm:cxn modelId="{1A3EB621-BAFE-40CD-B055-B5C53D4DDEF5}" type="presParOf" srcId="{9DCCB5D5-AB4F-4336-9900-2F5739D0C1DA}" destId="{F01EABDD-EB71-4155-B959-3288325C60C8}" srcOrd="0" destOrd="0" presId="urn:microsoft.com/office/officeart/2005/8/layout/orgChart1"/>
    <dgm:cxn modelId="{1B13E6B8-5521-46D9-89A8-90F778208E6F}" type="presParOf" srcId="{F01EABDD-EB71-4155-B959-3288325C60C8}" destId="{3A146A6C-2F48-4437-A432-96C61E2666CF}" srcOrd="0" destOrd="0" presId="urn:microsoft.com/office/officeart/2005/8/layout/orgChart1"/>
    <dgm:cxn modelId="{4197B3FC-851D-4494-8079-C013EC1FE0AF}" type="presParOf" srcId="{3A146A6C-2F48-4437-A432-96C61E2666CF}" destId="{D7A79798-0271-4753-B46B-FB5643549E00}" srcOrd="0" destOrd="0" presId="urn:microsoft.com/office/officeart/2005/8/layout/orgChart1"/>
    <dgm:cxn modelId="{D8C9B306-E423-4F00-9396-38591477AFFB}" type="presParOf" srcId="{3A146A6C-2F48-4437-A432-96C61E2666CF}" destId="{EF8D7FA8-05BB-4912-A7C5-4EE7A72571E8}" srcOrd="1" destOrd="0" presId="urn:microsoft.com/office/officeart/2005/8/layout/orgChart1"/>
    <dgm:cxn modelId="{F0F37818-A5B7-4654-AB9C-E17D10CD864C}" type="presParOf" srcId="{F01EABDD-EB71-4155-B959-3288325C60C8}" destId="{53F030ED-D366-4CAC-80E8-F7E025E2A537}" srcOrd="1" destOrd="0" presId="urn:microsoft.com/office/officeart/2005/8/layout/orgChart1"/>
    <dgm:cxn modelId="{3E0CC7FD-2373-40BD-87D2-EF126144C6DC}" type="presParOf" srcId="{53F030ED-D366-4CAC-80E8-F7E025E2A537}" destId="{17B63E72-60EE-441F-A83F-E10D10DF448B}" srcOrd="0" destOrd="0" presId="urn:microsoft.com/office/officeart/2005/8/layout/orgChart1"/>
    <dgm:cxn modelId="{8BB182ED-8CB2-43FE-B52B-33CCE84943C6}" type="presParOf" srcId="{53F030ED-D366-4CAC-80E8-F7E025E2A537}" destId="{74A763A0-DE10-4EF6-AA5B-13047AC29743}" srcOrd="1" destOrd="0" presId="urn:microsoft.com/office/officeart/2005/8/layout/orgChart1"/>
    <dgm:cxn modelId="{2D84B69D-B517-4001-9625-4E94A5300A0C}" type="presParOf" srcId="{74A763A0-DE10-4EF6-AA5B-13047AC29743}" destId="{5BB971CE-85CB-4B1A-BAB4-382B8F102877}" srcOrd="0" destOrd="0" presId="urn:microsoft.com/office/officeart/2005/8/layout/orgChart1"/>
    <dgm:cxn modelId="{F25BF09D-9776-44EB-B03A-6D0DB8660D1C}" type="presParOf" srcId="{5BB971CE-85CB-4B1A-BAB4-382B8F102877}" destId="{55962FF4-3BBE-45E0-A11E-FE2961A0FE5C}" srcOrd="0" destOrd="0" presId="urn:microsoft.com/office/officeart/2005/8/layout/orgChart1"/>
    <dgm:cxn modelId="{54FFB75A-EF80-4272-9C20-E8452C618CEB}" type="presParOf" srcId="{5BB971CE-85CB-4B1A-BAB4-382B8F102877}" destId="{343F6B03-7500-4706-AD34-C442F3A54676}" srcOrd="1" destOrd="0" presId="urn:microsoft.com/office/officeart/2005/8/layout/orgChart1"/>
    <dgm:cxn modelId="{754585F3-10B0-426B-9CB2-AE6DFD5F8033}" type="presParOf" srcId="{74A763A0-DE10-4EF6-AA5B-13047AC29743}" destId="{116369A3-309B-4B90-B1C0-09802F9C4463}" srcOrd="1" destOrd="0" presId="urn:microsoft.com/office/officeart/2005/8/layout/orgChart1"/>
    <dgm:cxn modelId="{BAE4ABD0-E254-4A53-B383-FDC816101BE1}" type="presParOf" srcId="{74A763A0-DE10-4EF6-AA5B-13047AC29743}" destId="{8D5258D9-8EB4-44BA-8B57-11A1554D45A8}" srcOrd="2" destOrd="0" presId="urn:microsoft.com/office/officeart/2005/8/layout/orgChart1"/>
    <dgm:cxn modelId="{E1340764-50E9-4B02-BA4D-369CAB06B0F4}" type="presParOf" srcId="{53F030ED-D366-4CAC-80E8-F7E025E2A537}" destId="{64D1118B-70C7-4523-B369-C457B1D84A38}" srcOrd="2" destOrd="0" presId="urn:microsoft.com/office/officeart/2005/8/layout/orgChart1"/>
    <dgm:cxn modelId="{2E81B9CB-235D-4D2B-AB73-EA70E57B0226}" type="presParOf" srcId="{53F030ED-D366-4CAC-80E8-F7E025E2A537}" destId="{2279C89A-90DB-4135-B917-30403504EB02}" srcOrd="3" destOrd="0" presId="urn:microsoft.com/office/officeart/2005/8/layout/orgChart1"/>
    <dgm:cxn modelId="{01103A6C-EEBE-47B0-ABD6-E055F14EA16E}" type="presParOf" srcId="{2279C89A-90DB-4135-B917-30403504EB02}" destId="{D6B62943-8457-412D-B389-6BFE0419C271}" srcOrd="0" destOrd="0" presId="urn:microsoft.com/office/officeart/2005/8/layout/orgChart1"/>
    <dgm:cxn modelId="{E8B8E4CE-818F-4A52-826A-287FD202FF6D}" type="presParOf" srcId="{D6B62943-8457-412D-B389-6BFE0419C271}" destId="{33BF7FBC-7EE8-434A-BC4B-4227F7E2C85E}" srcOrd="0" destOrd="0" presId="urn:microsoft.com/office/officeart/2005/8/layout/orgChart1"/>
    <dgm:cxn modelId="{2817E6D7-BCBC-4C69-A5A9-F6BCD5E69E4E}" type="presParOf" srcId="{D6B62943-8457-412D-B389-6BFE0419C271}" destId="{8BA80C15-DB90-45AE-981F-3BCE60F0AC3E}" srcOrd="1" destOrd="0" presId="urn:microsoft.com/office/officeart/2005/8/layout/orgChart1"/>
    <dgm:cxn modelId="{DD642506-BE82-414A-B329-BECE8366726F}" type="presParOf" srcId="{2279C89A-90DB-4135-B917-30403504EB02}" destId="{5EE59763-72A7-471A-963B-D7130B15C1F2}" srcOrd="1" destOrd="0" presId="urn:microsoft.com/office/officeart/2005/8/layout/orgChart1"/>
    <dgm:cxn modelId="{8C194F52-9107-48B2-8157-25F646AB3D6A}" type="presParOf" srcId="{2279C89A-90DB-4135-B917-30403504EB02}" destId="{29E6CD77-193C-46A3-BE77-DC795374E7AA}" srcOrd="2" destOrd="0" presId="urn:microsoft.com/office/officeart/2005/8/layout/orgChart1"/>
    <dgm:cxn modelId="{B494B06F-FCDB-4797-9DC6-4D772817D5AC}" type="presParOf" srcId="{53F030ED-D366-4CAC-80E8-F7E025E2A537}" destId="{F0128A29-AE24-425F-B024-4363C783B9F8}" srcOrd="4" destOrd="0" presId="urn:microsoft.com/office/officeart/2005/8/layout/orgChart1"/>
    <dgm:cxn modelId="{F1602649-4672-4457-8E30-AF0872ED0C4E}" type="presParOf" srcId="{53F030ED-D366-4CAC-80E8-F7E025E2A537}" destId="{31BFCA62-05B0-4F3E-98AB-35A41373892B}" srcOrd="5" destOrd="0" presId="urn:microsoft.com/office/officeart/2005/8/layout/orgChart1"/>
    <dgm:cxn modelId="{1583A25A-CC59-4B1F-AC25-B842A9DF151A}" type="presParOf" srcId="{31BFCA62-05B0-4F3E-98AB-35A41373892B}" destId="{2A7B71FD-F9A1-4A1D-9BB3-8BE3BDFBE44F}" srcOrd="0" destOrd="0" presId="urn:microsoft.com/office/officeart/2005/8/layout/orgChart1"/>
    <dgm:cxn modelId="{47AB749F-AFDE-455E-9F74-498539F6AE5C}" type="presParOf" srcId="{2A7B71FD-F9A1-4A1D-9BB3-8BE3BDFBE44F}" destId="{F6A454E8-9819-417F-AA1E-BB80D9730FCF}" srcOrd="0" destOrd="0" presId="urn:microsoft.com/office/officeart/2005/8/layout/orgChart1"/>
    <dgm:cxn modelId="{055EB285-D288-4637-9C53-DA2392ADB18A}" type="presParOf" srcId="{2A7B71FD-F9A1-4A1D-9BB3-8BE3BDFBE44F}" destId="{AC8A4F8F-E24C-4EB7-9FDD-9CE19085CE6D}" srcOrd="1" destOrd="0" presId="urn:microsoft.com/office/officeart/2005/8/layout/orgChart1"/>
    <dgm:cxn modelId="{EA17A450-804E-4A2B-B07D-3C8C70F33525}" type="presParOf" srcId="{31BFCA62-05B0-4F3E-98AB-35A41373892B}" destId="{837D691B-50DB-4F77-AADE-A69AD02744C7}" srcOrd="1" destOrd="0" presId="urn:microsoft.com/office/officeart/2005/8/layout/orgChart1"/>
    <dgm:cxn modelId="{EA7F2639-6811-4926-9A49-5FB21C55A3A2}" type="presParOf" srcId="{31BFCA62-05B0-4F3E-98AB-35A41373892B}" destId="{C48AA318-E621-4B00-9FA4-DBCA774C1353}" srcOrd="2" destOrd="0" presId="urn:microsoft.com/office/officeart/2005/8/layout/orgChart1"/>
    <dgm:cxn modelId="{621EFB1F-AF66-4C59-86D3-BE1C1A68BC03}" type="presParOf" srcId="{53F030ED-D366-4CAC-80E8-F7E025E2A537}" destId="{E78D60A9-CBAC-4C41-89F5-AF4367EEE834}" srcOrd="6" destOrd="0" presId="urn:microsoft.com/office/officeart/2005/8/layout/orgChart1"/>
    <dgm:cxn modelId="{4E66A50A-C546-44C4-ADD1-9A0128C55D15}" type="presParOf" srcId="{53F030ED-D366-4CAC-80E8-F7E025E2A537}" destId="{44CF723D-981B-451B-8D1E-EABCCD6D7EF8}" srcOrd="7" destOrd="0" presId="urn:microsoft.com/office/officeart/2005/8/layout/orgChart1"/>
    <dgm:cxn modelId="{003594CE-7DA0-4479-AB91-7108142C0E4C}" type="presParOf" srcId="{44CF723D-981B-451B-8D1E-EABCCD6D7EF8}" destId="{1E945AC1-CD21-40FE-953F-95EF567E9752}" srcOrd="0" destOrd="0" presId="urn:microsoft.com/office/officeart/2005/8/layout/orgChart1"/>
    <dgm:cxn modelId="{4BF91720-A851-41D1-ACEE-E4DAB91C5A76}" type="presParOf" srcId="{1E945AC1-CD21-40FE-953F-95EF567E9752}" destId="{330E4152-AD8E-42CB-A5C5-8A6239FE13BE}" srcOrd="0" destOrd="0" presId="urn:microsoft.com/office/officeart/2005/8/layout/orgChart1"/>
    <dgm:cxn modelId="{EA329295-2BE0-411C-9E7C-660710876B32}" type="presParOf" srcId="{1E945AC1-CD21-40FE-953F-95EF567E9752}" destId="{F39F11F4-2263-4ECF-BF5C-646A3425A8CD}" srcOrd="1" destOrd="0" presId="urn:microsoft.com/office/officeart/2005/8/layout/orgChart1"/>
    <dgm:cxn modelId="{989A3ED5-B40D-4E7A-B9CD-3002DDC75378}" type="presParOf" srcId="{44CF723D-981B-451B-8D1E-EABCCD6D7EF8}" destId="{191B1C55-6BEA-4D9D-B42C-26ACAA4C16D7}" srcOrd="1" destOrd="0" presId="urn:microsoft.com/office/officeart/2005/8/layout/orgChart1"/>
    <dgm:cxn modelId="{6D19FD6E-5E41-4C89-B0C1-7E18BECEED3A}" type="presParOf" srcId="{44CF723D-981B-451B-8D1E-EABCCD6D7EF8}" destId="{EBC9401A-4762-4679-9055-116D8ABEE933}" srcOrd="2" destOrd="0" presId="urn:microsoft.com/office/officeart/2005/8/layout/orgChart1"/>
    <dgm:cxn modelId="{6C2C9F54-D30E-4ADA-8C40-3A130F498156}" type="presParOf" srcId="{53F030ED-D366-4CAC-80E8-F7E025E2A537}" destId="{FB945CC7-DC3B-49CB-95E9-E9B9411179CC}" srcOrd="8" destOrd="0" presId="urn:microsoft.com/office/officeart/2005/8/layout/orgChart1"/>
    <dgm:cxn modelId="{61B949B8-0CF6-4CB9-8659-CCE932C7859F}" type="presParOf" srcId="{53F030ED-D366-4CAC-80E8-F7E025E2A537}" destId="{4DC43771-7DDF-4E5F-BA70-6CAD7485AF9E}" srcOrd="9" destOrd="0" presId="urn:microsoft.com/office/officeart/2005/8/layout/orgChart1"/>
    <dgm:cxn modelId="{C569A78F-1389-4E9D-8249-9A3AF3FC6CB8}" type="presParOf" srcId="{4DC43771-7DDF-4E5F-BA70-6CAD7485AF9E}" destId="{6CD835B9-6BB5-419C-915F-9D0A3EF8F2B2}" srcOrd="0" destOrd="0" presId="urn:microsoft.com/office/officeart/2005/8/layout/orgChart1"/>
    <dgm:cxn modelId="{F03A5C58-7363-4B3A-903A-EBCD7AB0BA87}" type="presParOf" srcId="{6CD835B9-6BB5-419C-915F-9D0A3EF8F2B2}" destId="{EDD2916C-6252-4127-B60C-43CA11D56162}" srcOrd="0" destOrd="0" presId="urn:microsoft.com/office/officeart/2005/8/layout/orgChart1"/>
    <dgm:cxn modelId="{9D0E6CA0-02D8-4D5F-90F3-30261F22C092}" type="presParOf" srcId="{6CD835B9-6BB5-419C-915F-9D0A3EF8F2B2}" destId="{B5EF6099-2B17-42DF-A465-485B8FF73B02}" srcOrd="1" destOrd="0" presId="urn:microsoft.com/office/officeart/2005/8/layout/orgChart1"/>
    <dgm:cxn modelId="{0D26BFCC-5516-44B7-9C91-801EA32EC96F}" type="presParOf" srcId="{4DC43771-7DDF-4E5F-BA70-6CAD7485AF9E}" destId="{622FC47B-FBF9-453D-83EF-5AB26B9054D5}" srcOrd="1" destOrd="0" presId="urn:microsoft.com/office/officeart/2005/8/layout/orgChart1"/>
    <dgm:cxn modelId="{1A26E1F3-385F-4B33-A6A9-FEC056B3F0ED}" type="presParOf" srcId="{4DC43771-7DDF-4E5F-BA70-6CAD7485AF9E}" destId="{2A11EAA3-30BF-4E38-81E1-FA4A55228534}" srcOrd="2" destOrd="0" presId="urn:microsoft.com/office/officeart/2005/8/layout/orgChart1"/>
    <dgm:cxn modelId="{B43A585D-CA2E-4F11-9A35-4B13C9C7FC88}" type="presParOf" srcId="{53F030ED-D366-4CAC-80E8-F7E025E2A537}" destId="{71B7B5B7-ED64-4B1B-BB2D-F81556E7D511}" srcOrd="10" destOrd="0" presId="urn:microsoft.com/office/officeart/2005/8/layout/orgChart1"/>
    <dgm:cxn modelId="{4907A867-4FEF-4143-8CF9-9175C09684BB}" type="presParOf" srcId="{53F030ED-D366-4CAC-80E8-F7E025E2A537}" destId="{4F6BC5DD-A5B3-4587-94DB-86A9ED26C7F9}" srcOrd="11" destOrd="0" presId="urn:microsoft.com/office/officeart/2005/8/layout/orgChart1"/>
    <dgm:cxn modelId="{0DB15DFA-4062-489E-ACEF-43BF04D66EEF}" type="presParOf" srcId="{4F6BC5DD-A5B3-4587-94DB-86A9ED26C7F9}" destId="{E6425CAD-180A-4DBB-A11E-9942B005407D}" srcOrd="0" destOrd="0" presId="urn:microsoft.com/office/officeart/2005/8/layout/orgChart1"/>
    <dgm:cxn modelId="{10EDE4D6-B3C1-4D31-BE13-883310C14EC2}" type="presParOf" srcId="{E6425CAD-180A-4DBB-A11E-9942B005407D}" destId="{431D3709-B4BA-401C-837A-EBCD058BCD22}" srcOrd="0" destOrd="0" presId="urn:microsoft.com/office/officeart/2005/8/layout/orgChart1"/>
    <dgm:cxn modelId="{AC6E6B31-76C5-4403-A927-00D324E171B7}" type="presParOf" srcId="{E6425CAD-180A-4DBB-A11E-9942B005407D}" destId="{028EADA8-62AA-4DBC-8FE4-F8980B44011D}" srcOrd="1" destOrd="0" presId="urn:microsoft.com/office/officeart/2005/8/layout/orgChart1"/>
    <dgm:cxn modelId="{65F8B8A7-5F9E-4981-91AA-44C891E40588}" type="presParOf" srcId="{4F6BC5DD-A5B3-4587-94DB-86A9ED26C7F9}" destId="{D17C20FD-FA57-4945-A4EE-6DB9FBF64383}" srcOrd="1" destOrd="0" presId="urn:microsoft.com/office/officeart/2005/8/layout/orgChart1"/>
    <dgm:cxn modelId="{A256E11B-3F6F-486A-80BE-15F41F0F7FFB}" type="presParOf" srcId="{4F6BC5DD-A5B3-4587-94DB-86A9ED26C7F9}" destId="{7A47D16E-7C5D-469E-8300-C385FC5252C9}" srcOrd="2" destOrd="0" presId="urn:microsoft.com/office/officeart/2005/8/layout/orgChart1"/>
    <dgm:cxn modelId="{614E5254-F2DE-494C-B4BA-4B23148E1D47}" type="presParOf" srcId="{53F030ED-D366-4CAC-80E8-F7E025E2A537}" destId="{6CAB1C09-685E-4B61-B79F-292013083262}" srcOrd="12" destOrd="0" presId="urn:microsoft.com/office/officeart/2005/8/layout/orgChart1"/>
    <dgm:cxn modelId="{FE79525F-3E0A-45E5-B4E0-1A5461BF6D66}" type="presParOf" srcId="{53F030ED-D366-4CAC-80E8-F7E025E2A537}" destId="{32309F94-67B4-4178-B2DE-58653D4C405F}" srcOrd="13" destOrd="0" presId="urn:microsoft.com/office/officeart/2005/8/layout/orgChart1"/>
    <dgm:cxn modelId="{453AA417-F77A-45F7-9B2D-1189B8501E3C}" type="presParOf" srcId="{32309F94-67B4-4178-B2DE-58653D4C405F}" destId="{6A8C7F5F-1109-4910-8C2C-660CEAD62C89}" srcOrd="0" destOrd="0" presId="urn:microsoft.com/office/officeart/2005/8/layout/orgChart1"/>
    <dgm:cxn modelId="{660F5B0D-012D-4B4D-818A-66AAA2F6A220}" type="presParOf" srcId="{6A8C7F5F-1109-4910-8C2C-660CEAD62C89}" destId="{D8C185EC-7C2C-4CE6-8F24-684723D6C579}" srcOrd="0" destOrd="0" presId="urn:microsoft.com/office/officeart/2005/8/layout/orgChart1"/>
    <dgm:cxn modelId="{D1C28421-113A-4300-AC1E-D42E82B81553}" type="presParOf" srcId="{6A8C7F5F-1109-4910-8C2C-660CEAD62C89}" destId="{8915C3E5-E2CA-49FE-BAE9-212F90F1CB57}" srcOrd="1" destOrd="0" presId="urn:microsoft.com/office/officeart/2005/8/layout/orgChart1"/>
    <dgm:cxn modelId="{39EFC3F7-69C3-4435-B429-07A5EE4BA7BE}" type="presParOf" srcId="{32309F94-67B4-4178-B2DE-58653D4C405F}" destId="{41A58981-C1C4-48D2-80A0-B129ABF4D40E}" srcOrd="1" destOrd="0" presId="urn:microsoft.com/office/officeart/2005/8/layout/orgChart1"/>
    <dgm:cxn modelId="{2A627F0B-B472-49D1-8A16-8AE00D73F436}" type="presParOf" srcId="{32309F94-67B4-4178-B2DE-58653D4C405F}" destId="{2279FB60-9BBF-4D1C-8500-5E59BCF7FA52}" srcOrd="2" destOrd="0" presId="urn:microsoft.com/office/officeart/2005/8/layout/orgChart1"/>
    <dgm:cxn modelId="{D3A26C88-6456-4EED-B4C9-F0A803866F31}" type="presParOf" srcId="{53F030ED-D366-4CAC-80E8-F7E025E2A537}" destId="{92476DD2-6176-4254-90E4-302AE17B1828}" srcOrd="14" destOrd="0" presId="urn:microsoft.com/office/officeart/2005/8/layout/orgChart1"/>
    <dgm:cxn modelId="{0C05C057-524C-4A52-A7CA-88B6DDC8D165}" type="presParOf" srcId="{53F030ED-D366-4CAC-80E8-F7E025E2A537}" destId="{7AA11F76-C368-4CAD-8E2B-783CA5517AB2}" srcOrd="15" destOrd="0" presId="urn:microsoft.com/office/officeart/2005/8/layout/orgChart1"/>
    <dgm:cxn modelId="{7371C8F8-BFF6-4D21-9C2D-E8A5EAC4B0FD}" type="presParOf" srcId="{7AA11F76-C368-4CAD-8E2B-783CA5517AB2}" destId="{3BDDFBC7-60A6-49F6-A298-AB1095BF7A42}" srcOrd="0" destOrd="0" presId="urn:microsoft.com/office/officeart/2005/8/layout/orgChart1"/>
    <dgm:cxn modelId="{B12AB05D-48F1-4312-A25F-B4729B7C892A}" type="presParOf" srcId="{3BDDFBC7-60A6-49F6-A298-AB1095BF7A42}" destId="{974599B7-FDC1-4F5F-83F1-F0039154CB11}" srcOrd="0" destOrd="0" presId="urn:microsoft.com/office/officeart/2005/8/layout/orgChart1"/>
    <dgm:cxn modelId="{C0438CD5-B28F-42DB-B2C4-FCDB867C9D1D}" type="presParOf" srcId="{3BDDFBC7-60A6-49F6-A298-AB1095BF7A42}" destId="{F5713ECE-9DE9-4654-BAA2-AE840E7FCCE0}" srcOrd="1" destOrd="0" presId="urn:microsoft.com/office/officeart/2005/8/layout/orgChart1"/>
    <dgm:cxn modelId="{0AFE4008-B669-45ED-AAA6-AE9B6D3A5230}" type="presParOf" srcId="{7AA11F76-C368-4CAD-8E2B-783CA5517AB2}" destId="{E1067627-C92B-4C09-B721-0F44E18EAD0B}" srcOrd="1" destOrd="0" presId="urn:microsoft.com/office/officeart/2005/8/layout/orgChart1"/>
    <dgm:cxn modelId="{7D9B92F8-A7AE-417A-A6D1-1CCBA4A4CB46}" type="presParOf" srcId="{7AA11F76-C368-4CAD-8E2B-783CA5517AB2}" destId="{1F3696D0-4E6B-403C-90EC-AEAE20C6FB6E}" srcOrd="2" destOrd="0" presId="urn:microsoft.com/office/officeart/2005/8/layout/orgChart1"/>
    <dgm:cxn modelId="{3A82C2BF-00EB-4532-90F7-4C4E11932993}" type="presParOf" srcId="{F01EABDD-EB71-4155-B959-3288325C60C8}" destId="{A00FC180-7D6D-4C37-9E3A-B5037F523792}" srcOrd="2" destOrd="0" presId="urn:microsoft.com/office/officeart/2005/8/layout/orgChart1"/>
    <dgm:cxn modelId="{6D3B28D1-A341-4940-9D30-E4FC2640ED7F}" type="presParOf" srcId="{A00FC180-7D6D-4C37-9E3A-B5037F523792}" destId="{E0D6AE38-9AD4-4B55-B629-586799EF9B43}" srcOrd="0" destOrd="0" presId="urn:microsoft.com/office/officeart/2005/8/layout/orgChart1"/>
    <dgm:cxn modelId="{9BDEE875-E8CF-4FC5-930C-0574AB418551}" type="presParOf" srcId="{A00FC180-7D6D-4C37-9E3A-B5037F523792}" destId="{77C9DBD3-F62E-4EBA-8A77-6E34929C3EBD}" srcOrd="1" destOrd="0" presId="urn:microsoft.com/office/officeart/2005/8/layout/orgChart1"/>
    <dgm:cxn modelId="{4C3531EC-9632-4FC7-BAA3-9755338F30DB}" type="presParOf" srcId="{77C9DBD3-F62E-4EBA-8A77-6E34929C3EBD}" destId="{E937D134-1BDD-424D-8D90-EBD5997C563A}" srcOrd="0" destOrd="0" presId="urn:microsoft.com/office/officeart/2005/8/layout/orgChart1"/>
    <dgm:cxn modelId="{BFB1587B-E381-4D0B-931D-FB3795AA9A2E}" type="presParOf" srcId="{E937D134-1BDD-424D-8D90-EBD5997C563A}" destId="{2CC5A180-D11D-4CAA-A5CA-F22FB7749232}" srcOrd="0" destOrd="0" presId="urn:microsoft.com/office/officeart/2005/8/layout/orgChart1"/>
    <dgm:cxn modelId="{F75774B7-7E58-4E0E-AAC8-2DAF79C2FD22}" type="presParOf" srcId="{E937D134-1BDD-424D-8D90-EBD5997C563A}" destId="{C18A5A86-5CB3-4119-B12C-4CB1457CE0AD}" srcOrd="1" destOrd="0" presId="urn:microsoft.com/office/officeart/2005/8/layout/orgChart1"/>
    <dgm:cxn modelId="{18E79E44-BFEC-447A-AB59-ED78319CF8F1}" type="presParOf" srcId="{77C9DBD3-F62E-4EBA-8A77-6E34929C3EBD}" destId="{5974A512-7EE9-4E25-B44C-11F1E25107CB}" srcOrd="1" destOrd="0" presId="urn:microsoft.com/office/officeart/2005/8/layout/orgChart1"/>
    <dgm:cxn modelId="{78B77B3F-9C6B-443D-A442-50BC2AC3DD60}" type="presParOf" srcId="{77C9DBD3-F62E-4EBA-8A77-6E34929C3EBD}" destId="{B8039FB9-3639-4EAE-B7DD-071F5C83CA5A}" srcOrd="2" destOrd="0" presId="urn:microsoft.com/office/officeart/2005/8/layout/orgChart1"/>
    <dgm:cxn modelId="{351FFDF4-E810-4B32-90E1-1A552A2C48ED}" type="presParOf" srcId="{A00FC180-7D6D-4C37-9E3A-B5037F523792}" destId="{04A0B662-D092-474B-9E4F-FC46910F78F2}" srcOrd="2" destOrd="0" presId="urn:microsoft.com/office/officeart/2005/8/layout/orgChart1"/>
    <dgm:cxn modelId="{2B2F3E32-31B2-445C-BF2D-1E4C70FE8202}" type="presParOf" srcId="{A00FC180-7D6D-4C37-9E3A-B5037F523792}" destId="{2D4CC33F-74F5-4171-9AEE-16C3FC2A2FDB}" srcOrd="3" destOrd="0" presId="urn:microsoft.com/office/officeart/2005/8/layout/orgChart1"/>
    <dgm:cxn modelId="{23C9EC6B-75FB-43A2-9EC2-F68F0C766536}" type="presParOf" srcId="{2D4CC33F-74F5-4171-9AEE-16C3FC2A2FDB}" destId="{9C9B3522-4CA6-4C0D-81C9-09D4F35D1EF5}" srcOrd="0" destOrd="0" presId="urn:microsoft.com/office/officeart/2005/8/layout/orgChart1"/>
    <dgm:cxn modelId="{2CBA2B7C-529D-4FDE-A93C-A0C1EDB968DA}" type="presParOf" srcId="{9C9B3522-4CA6-4C0D-81C9-09D4F35D1EF5}" destId="{76F637B3-7CD2-43B9-8C15-A9B4233D88A9}" srcOrd="0" destOrd="0" presId="urn:microsoft.com/office/officeart/2005/8/layout/orgChart1"/>
    <dgm:cxn modelId="{9B114F16-4605-44FF-96FB-778DA2D27A9E}" type="presParOf" srcId="{9C9B3522-4CA6-4C0D-81C9-09D4F35D1EF5}" destId="{198A9BD3-063D-4FA4-8EC6-6A3563CAFAA1}" srcOrd="1" destOrd="0" presId="urn:microsoft.com/office/officeart/2005/8/layout/orgChart1"/>
    <dgm:cxn modelId="{4329980E-2B73-4EE5-857E-7423119C4CA0}" type="presParOf" srcId="{2D4CC33F-74F5-4171-9AEE-16C3FC2A2FDB}" destId="{68963CB9-902B-421E-9D8C-6F8162E56457}" srcOrd="1" destOrd="0" presId="urn:microsoft.com/office/officeart/2005/8/layout/orgChart1"/>
    <dgm:cxn modelId="{C90704F8-53AD-42ED-B04E-FE28D7E0366D}" type="presParOf" srcId="{2D4CC33F-74F5-4171-9AEE-16C3FC2A2FDB}" destId="{975B09E8-A846-4480-8A59-5E7F08461C5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0B662-D092-474B-9E4F-FC46910F78F2}">
      <dsp:nvSpPr>
        <dsp:cNvPr id="0" name=""/>
        <dsp:cNvSpPr/>
      </dsp:nvSpPr>
      <dsp:spPr>
        <a:xfrm>
          <a:off x="5966394" y="2040048"/>
          <a:ext cx="122076" cy="69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086"/>
              </a:lnTo>
              <a:lnTo>
                <a:pt x="122076" y="693086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6AE38-9AD4-4B55-B629-586799EF9B43}">
      <dsp:nvSpPr>
        <dsp:cNvPr id="0" name=""/>
        <dsp:cNvSpPr/>
      </dsp:nvSpPr>
      <dsp:spPr>
        <a:xfrm>
          <a:off x="5868630" y="2040048"/>
          <a:ext cx="97763" cy="656286"/>
        </a:xfrm>
        <a:custGeom>
          <a:avLst/>
          <a:gdLst/>
          <a:ahLst/>
          <a:cxnLst/>
          <a:rect l="0" t="0" r="0" b="0"/>
          <a:pathLst>
            <a:path>
              <a:moveTo>
                <a:pt x="97763" y="0"/>
              </a:moveTo>
              <a:lnTo>
                <a:pt x="97763" y="656286"/>
              </a:lnTo>
              <a:lnTo>
                <a:pt x="0" y="656286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76DD2-6176-4254-90E4-302AE17B1828}">
      <dsp:nvSpPr>
        <dsp:cNvPr id="0" name=""/>
        <dsp:cNvSpPr/>
      </dsp:nvSpPr>
      <dsp:spPr>
        <a:xfrm>
          <a:off x="5966394" y="2040048"/>
          <a:ext cx="5324529" cy="138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160"/>
              </a:lnTo>
              <a:lnTo>
                <a:pt x="5324529" y="1255160"/>
              </a:lnTo>
              <a:lnTo>
                <a:pt x="5324529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B1C09-685E-4B61-B79F-292013083262}">
      <dsp:nvSpPr>
        <dsp:cNvPr id="0" name=""/>
        <dsp:cNvSpPr/>
      </dsp:nvSpPr>
      <dsp:spPr>
        <a:xfrm>
          <a:off x="5966394" y="2040048"/>
          <a:ext cx="3819711" cy="138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160"/>
              </a:lnTo>
              <a:lnTo>
                <a:pt x="3819711" y="1255160"/>
              </a:lnTo>
              <a:lnTo>
                <a:pt x="3819711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7B5B7-ED64-4B1B-BB2D-F81556E7D511}">
      <dsp:nvSpPr>
        <dsp:cNvPr id="0" name=""/>
        <dsp:cNvSpPr/>
      </dsp:nvSpPr>
      <dsp:spPr>
        <a:xfrm>
          <a:off x="5966394" y="2040048"/>
          <a:ext cx="2314894" cy="138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160"/>
              </a:lnTo>
              <a:lnTo>
                <a:pt x="2314894" y="1255160"/>
              </a:lnTo>
              <a:lnTo>
                <a:pt x="2314894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45CC7-DC3B-49CB-95E9-E9B9411179CC}">
      <dsp:nvSpPr>
        <dsp:cNvPr id="0" name=""/>
        <dsp:cNvSpPr/>
      </dsp:nvSpPr>
      <dsp:spPr>
        <a:xfrm>
          <a:off x="5966394" y="2040048"/>
          <a:ext cx="810076" cy="138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160"/>
              </a:lnTo>
              <a:lnTo>
                <a:pt x="810076" y="1255160"/>
              </a:lnTo>
              <a:lnTo>
                <a:pt x="810076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60A9-CBAC-4C41-89F5-AF4367EEE834}">
      <dsp:nvSpPr>
        <dsp:cNvPr id="0" name=""/>
        <dsp:cNvSpPr/>
      </dsp:nvSpPr>
      <dsp:spPr>
        <a:xfrm>
          <a:off x="5205478" y="2040048"/>
          <a:ext cx="760915" cy="1385744"/>
        </a:xfrm>
        <a:custGeom>
          <a:avLst/>
          <a:gdLst/>
          <a:ahLst/>
          <a:cxnLst/>
          <a:rect l="0" t="0" r="0" b="0"/>
          <a:pathLst>
            <a:path>
              <a:moveTo>
                <a:pt x="760915" y="0"/>
              </a:moveTo>
              <a:lnTo>
                <a:pt x="760915" y="1255160"/>
              </a:lnTo>
              <a:lnTo>
                <a:pt x="0" y="1255160"/>
              </a:lnTo>
              <a:lnTo>
                <a:pt x="0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28A29-AE24-425F-B024-4363C783B9F8}">
      <dsp:nvSpPr>
        <dsp:cNvPr id="0" name=""/>
        <dsp:cNvSpPr/>
      </dsp:nvSpPr>
      <dsp:spPr>
        <a:xfrm>
          <a:off x="3634486" y="2040048"/>
          <a:ext cx="2331907" cy="1385744"/>
        </a:xfrm>
        <a:custGeom>
          <a:avLst/>
          <a:gdLst/>
          <a:ahLst/>
          <a:cxnLst/>
          <a:rect l="0" t="0" r="0" b="0"/>
          <a:pathLst>
            <a:path>
              <a:moveTo>
                <a:pt x="2331907" y="0"/>
              </a:moveTo>
              <a:lnTo>
                <a:pt x="2331907" y="1255160"/>
              </a:lnTo>
              <a:lnTo>
                <a:pt x="0" y="1255160"/>
              </a:lnTo>
              <a:lnTo>
                <a:pt x="0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1118B-70C7-4523-B369-C457B1D84A38}">
      <dsp:nvSpPr>
        <dsp:cNvPr id="0" name=""/>
        <dsp:cNvSpPr/>
      </dsp:nvSpPr>
      <dsp:spPr>
        <a:xfrm>
          <a:off x="2129669" y="2040048"/>
          <a:ext cx="3836725" cy="1385744"/>
        </a:xfrm>
        <a:custGeom>
          <a:avLst/>
          <a:gdLst/>
          <a:ahLst/>
          <a:cxnLst/>
          <a:rect l="0" t="0" r="0" b="0"/>
          <a:pathLst>
            <a:path>
              <a:moveTo>
                <a:pt x="3836725" y="0"/>
              </a:moveTo>
              <a:lnTo>
                <a:pt x="3836725" y="1255160"/>
              </a:lnTo>
              <a:lnTo>
                <a:pt x="0" y="1255160"/>
              </a:lnTo>
              <a:lnTo>
                <a:pt x="0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63E72-60EE-441F-A83F-E10D10DF448B}">
      <dsp:nvSpPr>
        <dsp:cNvPr id="0" name=""/>
        <dsp:cNvSpPr/>
      </dsp:nvSpPr>
      <dsp:spPr>
        <a:xfrm>
          <a:off x="624851" y="2040048"/>
          <a:ext cx="5341542" cy="1385744"/>
        </a:xfrm>
        <a:custGeom>
          <a:avLst/>
          <a:gdLst/>
          <a:ahLst/>
          <a:cxnLst/>
          <a:rect l="0" t="0" r="0" b="0"/>
          <a:pathLst>
            <a:path>
              <a:moveTo>
                <a:pt x="5341542" y="0"/>
              </a:moveTo>
              <a:lnTo>
                <a:pt x="5341542" y="1255160"/>
              </a:lnTo>
              <a:lnTo>
                <a:pt x="0" y="1255160"/>
              </a:lnTo>
              <a:lnTo>
                <a:pt x="0" y="1385744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79798-0271-4753-B46B-FB5643549E00}">
      <dsp:nvSpPr>
        <dsp:cNvPr id="0" name=""/>
        <dsp:cNvSpPr/>
      </dsp:nvSpPr>
      <dsp:spPr>
        <a:xfrm>
          <a:off x="3263660" y="1113453"/>
          <a:ext cx="5405466" cy="926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Prezes Zarządu</a:t>
          </a:r>
        </a:p>
      </dsp:txBody>
      <dsp:txXfrm>
        <a:off x="3263660" y="1113453"/>
        <a:ext cx="5405466" cy="926594"/>
      </dsp:txXfrm>
    </dsp:sp>
    <dsp:sp modelId="{55962FF4-3BBE-45E0-A11E-FE2961A0FE5C}">
      <dsp:nvSpPr>
        <dsp:cNvPr id="0" name=""/>
        <dsp:cNvSpPr/>
      </dsp:nvSpPr>
      <dsp:spPr>
        <a:xfrm>
          <a:off x="3026" y="3425792"/>
          <a:ext cx="124365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Korfantów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" y="3425792"/>
        <a:ext cx="1243650" cy="621825"/>
      </dsp:txXfrm>
    </dsp:sp>
    <dsp:sp modelId="{33BF7FBC-7EE8-434A-BC4B-4227F7E2C85E}">
      <dsp:nvSpPr>
        <dsp:cNvPr id="0" name=""/>
        <dsp:cNvSpPr/>
      </dsp:nvSpPr>
      <dsp:spPr>
        <a:xfrm>
          <a:off x="1507843" y="3425792"/>
          <a:ext cx="124365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Ścinawa Mała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7843" y="3425792"/>
        <a:ext cx="1243650" cy="621825"/>
      </dsp:txXfrm>
    </dsp:sp>
    <dsp:sp modelId="{F6A454E8-9819-417F-AA1E-BB80D9730FCF}">
      <dsp:nvSpPr>
        <dsp:cNvPr id="0" name=""/>
        <dsp:cNvSpPr/>
      </dsp:nvSpPr>
      <dsp:spPr>
        <a:xfrm>
          <a:off x="3012661" y="3425792"/>
          <a:ext cx="124365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Przechód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2661" y="3425792"/>
        <a:ext cx="1243650" cy="621825"/>
      </dsp:txXfrm>
    </dsp:sp>
    <dsp:sp modelId="{330E4152-AD8E-42CB-A5C5-8A6239FE13BE}">
      <dsp:nvSpPr>
        <dsp:cNvPr id="0" name=""/>
        <dsp:cNvSpPr/>
      </dsp:nvSpPr>
      <dsp:spPr>
        <a:xfrm>
          <a:off x="4517478" y="3425792"/>
          <a:ext cx="137600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Włodary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7478" y="3425792"/>
        <a:ext cx="1376000" cy="621825"/>
      </dsp:txXfrm>
    </dsp:sp>
    <dsp:sp modelId="{EDD2916C-6252-4127-B60C-43CA11D56162}">
      <dsp:nvSpPr>
        <dsp:cNvPr id="0" name=""/>
        <dsp:cNvSpPr/>
      </dsp:nvSpPr>
      <dsp:spPr>
        <a:xfrm>
          <a:off x="6154645" y="3425792"/>
          <a:ext cx="124365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Włostowa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4645" y="3425792"/>
        <a:ext cx="1243650" cy="621825"/>
      </dsp:txXfrm>
    </dsp:sp>
    <dsp:sp modelId="{431D3709-B4BA-401C-837A-EBCD058BCD22}">
      <dsp:nvSpPr>
        <dsp:cNvPr id="0" name=""/>
        <dsp:cNvSpPr/>
      </dsp:nvSpPr>
      <dsp:spPr>
        <a:xfrm>
          <a:off x="7659463" y="3425792"/>
          <a:ext cx="124365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Rzymkowice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9463" y="3425792"/>
        <a:ext cx="1243650" cy="621825"/>
      </dsp:txXfrm>
    </dsp:sp>
    <dsp:sp modelId="{D8C185EC-7C2C-4CE6-8F24-684723D6C579}">
      <dsp:nvSpPr>
        <dsp:cNvPr id="0" name=""/>
        <dsp:cNvSpPr/>
      </dsp:nvSpPr>
      <dsp:spPr>
        <a:xfrm>
          <a:off x="9164280" y="3425792"/>
          <a:ext cx="124365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Węża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4280" y="3425792"/>
        <a:ext cx="1243650" cy="621825"/>
      </dsp:txXfrm>
    </dsp:sp>
    <dsp:sp modelId="{974599B7-FDC1-4F5F-83F1-F0039154CB11}">
      <dsp:nvSpPr>
        <dsp:cNvPr id="0" name=""/>
        <dsp:cNvSpPr/>
      </dsp:nvSpPr>
      <dsp:spPr>
        <a:xfrm>
          <a:off x="10669098" y="3425792"/>
          <a:ext cx="1243650" cy="62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OSP Kuźnica Ligocka</a:t>
          </a:r>
          <a:endParaRPr lang="pl-PL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9098" y="3425792"/>
        <a:ext cx="1243650" cy="621825"/>
      </dsp:txXfrm>
    </dsp:sp>
    <dsp:sp modelId="{2CC5A180-D11D-4CAA-A5CA-F22FB7749232}">
      <dsp:nvSpPr>
        <dsp:cNvPr id="0" name=""/>
        <dsp:cNvSpPr/>
      </dsp:nvSpPr>
      <dsp:spPr>
        <a:xfrm>
          <a:off x="3412146" y="2290134"/>
          <a:ext cx="2456483" cy="812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Komendant</a:t>
          </a: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Gminy</a:t>
          </a: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146" y="2290134"/>
        <a:ext cx="2456483" cy="812402"/>
      </dsp:txXfrm>
    </dsp:sp>
    <dsp:sp modelId="{76F637B3-7CD2-43B9-8C15-A9B4233D88A9}">
      <dsp:nvSpPr>
        <dsp:cNvPr id="0" name=""/>
        <dsp:cNvSpPr/>
      </dsp:nvSpPr>
      <dsp:spPr>
        <a:xfrm>
          <a:off x="6088470" y="2352223"/>
          <a:ext cx="2896176" cy="76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Członkowie</a:t>
          </a:r>
          <a:r>
            <a:rPr lang="pl-P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Zarządu</a:t>
          </a:r>
          <a:endParaRPr lang="pl-PL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8470" y="2352223"/>
        <a:ext cx="2896176" cy="761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5BDCA8B5-AB9A-1BFC-D770-6192DCDBE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A52A005-D41E-3836-6CC1-BE854C96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15AD-CF7F-4BD9-B8E3-572D851BAE09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AAD3549-9ACC-BCC2-5771-F4434AD623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BDDA4E0-572F-26DB-7779-72C05B58C8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0712-7249-4A7C-8D30-04A8FEDF26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250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8A875-BE07-411D-9F31-020FE5B68F1C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C658D-A834-4C4B-A706-42B4B5C4C5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9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81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390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50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75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2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11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154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724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732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567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82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6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89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19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56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44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9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C658D-A834-4C4B-A706-42B4B5C4C53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78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48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85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7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79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84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87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97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17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73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54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7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1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8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77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1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0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3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818EC2-34B4-488C-BD17-4FFCC2AA7342}" type="datetimeFigureOut">
              <a:rPr lang="pl-PL" smtClean="0"/>
              <a:t>23.09.2024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7CB5-F1C0-4CDD-9A05-6E8D15D1C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581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0E2740-26DA-6ED4-33ED-6FE4334C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8225"/>
            <a:ext cx="10058400" cy="155139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Stanu Ochrony Przeciwpożarowej               </a:t>
            </a:r>
            <a:b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 Korfantów</a:t>
            </a:r>
            <a:b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rok 2023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1A24DD3B-2C17-20EE-0F16-2AECF57DE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" y="2094725"/>
            <a:ext cx="5193469" cy="3829647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9A6530AE-75F0-9897-2D86-4C6E3BFA36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4725"/>
            <a:ext cx="5125330" cy="3829646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02173CD-4E2E-BB43-CE75-DD0D2372D34C}"/>
              </a:ext>
            </a:extLst>
          </p:cNvPr>
          <p:cNvSpPr txBox="1"/>
          <p:nvPr/>
        </p:nvSpPr>
        <p:spPr>
          <a:xfrm>
            <a:off x="902531" y="6025971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Opracował: Misa Paweł Komendant Gminny OSP</a:t>
            </a:r>
          </a:p>
        </p:txBody>
      </p:sp>
    </p:spTree>
    <p:extLst>
      <p:ext uri="{BB962C8B-B14F-4D97-AF65-F5344CB8AC3E}">
        <p14:creationId xmlns:p14="http://schemas.microsoft.com/office/powerpoint/2010/main" val="72721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18" y="573731"/>
            <a:ext cx="10534882" cy="969319"/>
          </a:xfrm>
        </p:spPr>
        <p:txBody>
          <a:bodyPr>
            <a:noAutofit/>
          </a:bodyPr>
          <a:lstStyle/>
          <a:p>
            <a:pPr algn="ctr"/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Ochotnicza Straż Pożarna we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Włodarach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59480CA9-C76C-91B4-FD36-3AFC45B33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9" y="1543050"/>
            <a:ext cx="7744859" cy="4972918"/>
          </a:xfrm>
        </p:spPr>
      </p:pic>
    </p:spTree>
    <p:extLst>
      <p:ext uri="{BB962C8B-B14F-4D97-AF65-F5344CB8AC3E}">
        <p14:creationId xmlns:p14="http://schemas.microsoft.com/office/powerpoint/2010/main" val="44127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1916"/>
            <a:ext cx="11458575" cy="1170722"/>
          </a:xfrm>
        </p:spPr>
        <p:txBody>
          <a:bodyPr>
            <a:noAutofit/>
          </a:bodyPr>
          <a:lstStyle/>
          <a:p>
            <a:pPr algn="ctr"/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Ochotnicza Straż Pożarna we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Włostowej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A91EA4A7-E794-EAF0-EFB1-4ED132ABD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23" y="2052638"/>
            <a:ext cx="8453139" cy="4607390"/>
          </a:xfrm>
        </p:spPr>
      </p:pic>
    </p:spTree>
    <p:extLst>
      <p:ext uri="{BB962C8B-B14F-4D97-AF65-F5344CB8AC3E}">
        <p14:creationId xmlns:p14="http://schemas.microsoft.com/office/powerpoint/2010/main" val="148824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86604"/>
            <a:ext cx="11458575" cy="903218"/>
          </a:xfrm>
        </p:spPr>
        <p:txBody>
          <a:bodyPr>
            <a:noAutofit/>
          </a:bodyPr>
          <a:lstStyle/>
          <a:p>
            <a:pPr algn="ctr"/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Ochotnicza Straż Pożarna w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Węży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BCCEC0FB-0A72-6BCF-0992-DA82AFEB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11" y="1542361"/>
            <a:ext cx="8660542" cy="4786520"/>
          </a:xfrm>
        </p:spPr>
      </p:pic>
    </p:spTree>
    <p:extLst>
      <p:ext uri="{BB962C8B-B14F-4D97-AF65-F5344CB8AC3E}">
        <p14:creationId xmlns:p14="http://schemas.microsoft.com/office/powerpoint/2010/main" val="387228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22" y="788409"/>
            <a:ext cx="10289555" cy="702407"/>
          </a:xfrm>
        </p:spPr>
        <p:txBody>
          <a:bodyPr>
            <a:noAutofit/>
          </a:bodyPr>
          <a:lstStyle/>
          <a:p>
            <a:pPr algn="ctr"/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Ochotnicza Straż Pożarna w 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Rzymkowicach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5FCA5DB-5074-8EB8-424D-6E358A580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10" y="1740404"/>
            <a:ext cx="7818580" cy="4950328"/>
          </a:xfrm>
        </p:spPr>
      </p:pic>
    </p:spTree>
    <p:extLst>
      <p:ext uri="{BB962C8B-B14F-4D97-AF65-F5344CB8AC3E}">
        <p14:creationId xmlns:p14="http://schemas.microsoft.com/office/powerpoint/2010/main" val="67607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88" y="743804"/>
            <a:ext cx="9999624" cy="848133"/>
          </a:xfrm>
        </p:spPr>
        <p:txBody>
          <a:bodyPr>
            <a:noAutofit/>
          </a:bodyPr>
          <a:lstStyle/>
          <a:p>
            <a:pPr algn="ctr"/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Ochotnicza Straż Pożarna w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Kużnicy Ligockiej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859041E-004B-633F-5AAA-9CDE80D11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7" y="2334419"/>
            <a:ext cx="8150883" cy="4253928"/>
          </a:xfrm>
        </p:spPr>
      </p:pic>
    </p:spTree>
    <p:extLst>
      <p:ext uri="{BB962C8B-B14F-4D97-AF65-F5344CB8AC3E}">
        <p14:creationId xmlns:p14="http://schemas.microsoft.com/office/powerpoint/2010/main" val="394243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1316"/>
          </a:xfrm>
        </p:spPr>
        <p:txBody>
          <a:bodyPr>
            <a:normAutofit/>
          </a:bodyPr>
          <a:lstStyle/>
          <a:p>
            <a:pPr algn="ctr"/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Wiek </a:t>
            </a:r>
            <a:r>
              <a:rPr kumimoji="0" lang="pl-PL" sz="44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samochodów</a:t>
            </a:r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pożarniczych OSP</a:t>
            </a:r>
            <a:endParaRPr lang="pl-PL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xmlns="" id="{7422755C-2E5A-0AAA-9B2C-640A2856B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597413"/>
              </p:ext>
            </p:extLst>
          </p:nvPr>
        </p:nvGraphicFramePr>
        <p:xfrm>
          <a:off x="613317" y="1338147"/>
          <a:ext cx="11578683" cy="587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157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42876"/>
            <a:ext cx="9850755" cy="13906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Wydatki poniesione na utrzymanie bezpieczeństwa publicznego oraz ochronę przeciwpożarową </a:t>
            </a:r>
            <a:endParaRPr lang="pl-PL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57EB3D59-47F1-E4F5-5B00-229478A62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560" y="2275840"/>
            <a:ext cx="11529695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Bezpieczeństwo publiczne i ochrona przeciwpożarowa –</a:t>
            </a:r>
            <a:r>
              <a:rPr lang="pl-PL" sz="2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524,658,82 </a:t>
            </a:r>
            <a:r>
              <a:rPr lang="pl-PL" sz="2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złotych </a:t>
            </a:r>
          </a:p>
          <a:p>
            <a:pPr marL="0" indent="0">
              <a:buNone/>
            </a:pPr>
            <a:endParaRPr lang="pl-PL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buNone/>
              <a:defRPr/>
            </a:pPr>
            <a:r>
              <a:rPr lang="pl-PL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pl-PL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Ważniejsze inwestycje:</a:t>
            </a:r>
          </a:p>
          <a:p>
            <a:pPr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defRPr/>
            </a:pPr>
            <a:r>
              <a:rPr lang="pl-PL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ekwiwalenty pieniężne dla członków Ochotniczych Straży Pożarnych –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62  010,00 </a:t>
            </a:r>
            <a:r>
              <a:rPr lang="pl-PL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złotych, 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defRPr/>
            </a:pPr>
            <a:r>
              <a:rPr lang="pl-PL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umowy zlecenia z kierowcami samochodów pożarniczych – 68 940,00 złotych, 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defRPr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Zakup auta pożarniczego dla OSP Korfantów - 149 607,16 zł.</a:t>
            </a:r>
          </a:p>
          <a:p>
            <a:pPr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dwodnienie i remont budynku remizy strażackiej w Korfantowie koszt: 10 006,75 zł </a:t>
            </a:r>
          </a:p>
          <a:p>
            <a:pPr marL="0" indent="0"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buNone/>
              <a:defRPr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3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42876"/>
            <a:ext cx="9891395" cy="13906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Wydatki poniesione na utrzymanie bezpieczeństwa publicznego oraz ochronę przeciwpożarową </a:t>
            </a:r>
            <a:endParaRPr lang="pl-PL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57EB3D59-47F1-E4F5-5B00-229478A62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586" y="1984138"/>
            <a:ext cx="10813514" cy="52550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emont pomieszczenia socjalnego w OSP Ścinawa Mała koszt: 11 866,36 zł. </a:t>
            </a:r>
          </a:p>
          <a:p>
            <a:pPr algn="just" defTabSz="914400">
              <a:lnSpc>
                <a:spcPct val="160000"/>
              </a:lnSpc>
              <a:spcBef>
                <a:spcPts val="0"/>
              </a:spcBef>
              <a:buClrTx/>
              <a:buSzPct val="100000"/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ymiana stacji obiektowej DIGITEX DSP-52BS/OC - urządzenie sterujące syreną alarmową w remizie strażackiej we </a:t>
            </a:r>
            <a:r>
              <a:rPr lang="pl-PL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Włostowej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kwocie 11 746,50 zł.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endParaRPr lang="pl-PL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42876"/>
            <a:ext cx="9891395" cy="13906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Wydatki poniesione na utrzymanie bezpieczeństwa publicznego oraz ochronę przeciwpożarową </a:t>
            </a:r>
            <a:endParaRPr lang="pl-PL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57EB3D59-47F1-E4F5-5B00-229478A62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113" y="1984138"/>
            <a:ext cx="11121987" cy="44056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	</a:t>
            </a:r>
            <a:r>
              <a:rPr lang="pl-PL" sz="22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Ekwiwalent za 2023 rok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1.	OSP Korfantów - 24 060,00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2.	OSP Kuźnica Ligocka - 450,00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3.	OSP Przechód</a:t>
            </a:r>
            <a:r>
              <a:rPr lang="pl-PL" sz="2200" dirty="0">
                <a:latin typeface="Times New Roman" panose="02020603050405020304" pitchFamily="18" charset="0"/>
              </a:rPr>
              <a:t> </a:t>
            </a: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- 3 270,00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4.	OSP Rzymkowice - 2 400,00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5.	OSP Ścinawa Mała -16 620,00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6.	OSP Węża - 2 250,00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7.	OSP Włodary - 8 760,00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0" i="0" u="none" strike="noStrike" baseline="0" dirty="0">
                <a:latin typeface="Times New Roman" panose="02020603050405020304" pitchFamily="18" charset="0"/>
              </a:rPr>
              <a:t>8.	OSP Włostowa - 4 200,00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RAZEM	 - 62  010,00 zł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pl-PL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9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9486"/>
            <a:ext cx="933704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 zdarzeń na terenie Gminy Korfantów</a:t>
            </a:r>
            <a:b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2023 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B5A159E-749F-E858-02FF-88480902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8" y="1702820"/>
            <a:ext cx="10972800" cy="16214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2023 roku na terenie Gminy Korfantów doszło do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zdarzeń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których wymagana była interwencja jednostek ochrony przeciwpożarowej i jest to spadek o 27% do 2022 roku.</a:t>
            </a:r>
          </a:p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 zdarzeń na terenie Gminy Korfantów w 2022 roku wyniosła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pl-PL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2F981CB-BF00-6651-ED05-3646170F4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55873" y="3528059"/>
            <a:ext cx="4436126" cy="33270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BD7500E-C02E-7178-6C96-05C5A7857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31" y="3541922"/>
            <a:ext cx="2541271" cy="332709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5BAADAA-1A28-F745-1CF9-A5613D734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3752"/>
            <a:ext cx="2673331" cy="3327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DAC7B08-91B5-2081-60E4-5CA55BAB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02" y="3529012"/>
            <a:ext cx="254127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9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C5E772-2BC9-52B9-9F18-D24FD9A4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2" y="558171"/>
            <a:ext cx="9170368" cy="126046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 Oddziału Miejsko Gminnego OSP RP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B63B77-8899-6510-C280-AA5BA39D7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818640"/>
            <a:ext cx="11896725" cy="457581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2023 r nie nastąpiły zmiany w składzie Zarządu Miejsko Gminnego Związku OSP RP w Korfantowie.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Skład zarządu oddziału miejsko-gminnego przedstawia się następująco: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Prezes - Janusz Wójcik;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Wiceprezes - Jan Konarski;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Wiceprezes - Jarosław Paszkowski;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Komendant Gminny - Paweł Misa;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Sekretarz - Jarosław Szewczyk;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Skarbnik - Piotr </a:t>
            </a:r>
            <a:r>
              <a:rPr lang="pl-PL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Brodkorb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Członek prezydium - Krzysztof Sporek;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00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61171" cy="1351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 wyjazdów poszczególnych jednostek OSP do zdarzeń w roku 2023r.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26CD4F0A-6165-CC0C-D305-D36C4A8FE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78037"/>
              </p:ext>
            </p:extLst>
          </p:nvPr>
        </p:nvGraphicFramePr>
        <p:xfrm>
          <a:off x="1036320" y="1718631"/>
          <a:ext cx="9936163" cy="42351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14358">
                  <a:extLst>
                    <a:ext uri="{9D8B030D-6E8A-4147-A177-3AD203B41FA5}">
                      <a16:colId xmlns:a16="http://schemas.microsoft.com/office/drawing/2014/main" xmlns="" val="3636984251"/>
                    </a:ext>
                  </a:extLst>
                </a:gridCol>
                <a:gridCol w="4221805">
                  <a:extLst>
                    <a:ext uri="{9D8B030D-6E8A-4147-A177-3AD203B41FA5}">
                      <a16:colId xmlns:a16="http://schemas.microsoft.com/office/drawing/2014/main" xmlns="" val="914129295"/>
                    </a:ext>
                  </a:extLst>
                </a:gridCol>
              </a:tblGrid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Jednostka OSP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Ilość wyjazdów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8216788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Korfantów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649502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Ścinawa Mała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8875224"/>
                  </a:ext>
                </a:extLst>
              </a:tr>
              <a:tr h="57753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Przechód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3051473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Włodary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2937231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Włostowa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6878962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Węża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1376380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Rzymkowice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257429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OSP Kużnica Ligocka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736509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A093983-594A-0F39-9DC2-7EF243CC4584}"/>
              </a:ext>
            </a:extLst>
          </p:cNvPr>
          <p:cNvSpPr txBox="1"/>
          <p:nvPr/>
        </p:nvSpPr>
        <p:spPr>
          <a:xfrm>
            <a:off x="7677151" y="5867399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Razem: 180</a:t>
            </a:r>
          </a:p>
        </p:txBody>
      </p:sp>
    </p:spTree>
    <p:extLst>
      <p:ext uri="{BB962C8B-B14F-4D97-AF65-F5344CB8AC3E}">
        <p14:creationId xmlns:p14="http://schemas.microsoft.com/office/powerpoint/2010/main" val="311427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xmlns="" id="{6E7A5648-A09E-41BF-537E-BB1AAC500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62" y="1825891"/>
            <a:ext cx="4629124" cy="4507129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429658" y="2677099"/>
            <a:ext cx="6257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Tragiczne zdarzenie do którego doszło  10 kwietnia, około godziny 16:20 na drodze powiatowej Korfantów – Puszyna. W wyniku wypadku, śmierć poniosło 3 osoby.</a:t>
            </a:r>
          </a:p>
        </p:txBody>
      </p:sp>
    </p:spTree>
    <p:extLst>
      <p:ext uri="{BB962C8B-B14F-4D97-AF65-F5344CB8AC3E}">
        <p14:creationId xmlns:p14="http://schemas.microsoft.com/office/powerpoint/2010/main" val="237158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522303" y="1938970"/>
            <a:ext cx="3654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dniu 24.04 o godzinie 21:42 doszło do pożaru garażu oraz budynku gospodarczego, w miejscowości Przechód.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zdarzeniu uczestniczyło 7 zastępów straży pożarnej.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D5281529-7FDD-E8AE-F021-8BD533382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13" y="2411439"/>
            <a:ext cx="7492432" cy="4195762"/>
          </a:xfrm>
        </p:spPr>
      </p:pic>
    </p:spTree>
    <p:extLst>
      <p:ext uri="{BB962C8B-B14F-4D97-AF65-F5344CB8AC3E}">
        <p14:creationId xmlns:p14="http://schemas.microsoft.com/office/powerpoint/2010/main" val="328153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522302" y="1938970"/>
            <a:ext cx="5999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dniu 31.05 o godzinie 16:58 jednostki KSRG z terenu Gminy Korfantów prowadziły działania przy pożarze fabryki mebli tapicerowanych w miejscowości Niwnica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80959E59-D38E-4A32-271B-31836396C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58" y="3123585"/>
            <a:ext cx="7791761" cy="3506292"/>
          </a:xfrm>
        </p:spPr>
      </p:pic>
    </p:spTree>
    <p:extLst>
      <p:ext uri="{BB962C8B-B14F-4D97-AF65-F5344CB8AC3E}">
        <p14:creationId xmlns:p14="http://schemas.microsoft.com/office/powerpoint/2010/main" val="682727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522302" y="1938970"/>
            <a:ext cx="4589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dniu 19.08 o godzinie 22:15 doszło do pożaru sklepu w miejscowości Włodary.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działaniach uczestniczyło 6 zastępów straży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pozarnej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3D5C6295-8D8B-F728-23D3-BF156AECA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63" y="1755182"/>
            <a:ext cx="6170348" cy="4627761"/>
          </a:xfrm>
        </p:spPr>
      </p:pic>
    </p:spTree>
    <p:extLst>
      <p:ext uri="{BB962C8B-B14F-4D97-AF65-F5344CB8AC3E}">
        <p14:creationId xmlns:p14="http://schemas.microsoft.com/office/powerpoint/2010/main" val="1493335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522302" y="1938970"/>
            <a:ext cx="4589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Pożar warsztatu w miejscowości Przydroże Małe. W akcji uczestniczyło 6 zastępów straży pożarnej.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FA979219-3517-4508-2831-5847130C2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89" y="1938971"/>
            <a:ext cx="5611257" cy="4208442"/>
          </a:xfrm>
        </p:spPr>
      </p:pic>
    </p:spTree>
    <p:extLst>
      <p:ext uri="{BB962C8B-B14F-4D97-AF65-F5344CB8AC3E}">
        <p14:creationId xmlns:p14="http://schemas.microsoft.com/office/powerpoint/2010/main" val="2356092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654504" y="2214391"/>
            <a:ext cx="458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Upadek mężczyzny z wysokości w trakcie prac polowych miejscowości Węża.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C1C6D8B4-EE34-361B-C44F-7CBC5B1F9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8" y="1756000"/>
            <a:ext cx="3623602" cy="4815396"/>
          </a:xfrm>
        </p:spPr>
      </p:pic>
    </p:spTree>
    <p:extLst>
      <p:ext uri="{BB962C8B-B14F-4D97-AF65-F5344CB8AC3E}">
        <p14:creationId xmlns:p14="http://schemas.microsoft.com/office/powerpoint/2010/main" val="2897851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654504" y="2214391"/>
            <a:ext cx="458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Usuwanie skutków burzy w miejscowości Jegielnica.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09C7E854-63AA-E0D3-FDEF-AC9F251F5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43" y="2096706"/>
            <a:ext cx="5966253" cy="4474690"/>
          </a:xfrm>
        </p:spPr>
      </p:pic>
    </p:spTree>
    <p:extLst>
      <p:ext uri="{BB962C8B-B14F-4D97-AF65-F5344CB8AC3E}">
        <p14:creationId xmlns:p14="http://schemas.microsoft.com/office/powerpoint/2010/main" val="56252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57360" cy="135169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Ważniejsze zdarzenia na terenie Gminy Korfantów w 2023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F792A00-C7A2-BAC8-51C4-66780A6C2979}"/>
              </a:ext>
            </a:extLst>
          </p:cNvPr>
          <p:cNvSpPr txBox="1"/>
          <p:nvPr/>
        </p:nvSpPr>
        <p:spPr>
          <a:xfrm>
            <a:off x="654504" y="2214391"/>
            <a:ext cx="458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Zderzenie czołowe motocyklistów w miejscowości Włodary.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36932C38-C878-70F1-104F-B4A82A1E2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78" y="1638300"/>
            <a:ext cx="4589525" cy="4971550"/>
          </a:xfrm>
        </p:spPr>
      </p:pic>
    </p:spTree>
    <p:extLst>
      <p:ext uri="{BB962C8B-B14F-4D97-AF65-F5344CB8AC3E}">
        <p14:creationId xmlns:p14="http://schemas.microsoft.com/office/powerpoint/2010/main" val="289841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6942"/>
            <a:ext cx="9316720" cy="1111357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1840CAF-D907-A04C-222E-F0DC0167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90" y="1839817"/>
            <a:ext cx="10770090" cy="4737253"/>
          </a:xfrm>
        </p:spPr>
        <p:txBody>
          <a:bodyPr>
            <a:norm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Kurs Podstawowy KPP – 8 osób;</a:t>
            </a:r>
            <a:endParaRPr lang="pl-PL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Recertyfikacja</a:t>
            </a: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KPP – 7 osób;</a:t>
            </a:r>
            <a:endParaRPr lang="pl-PL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Szkolenie dowódców OSP – 7 osób;</a:t>
            </a:r>
            <a:endParaRPr lang="pl-PL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Szkolenie kierowców -konserwatorów – 4 osoby;</a:t>
            </a:r>
            <a:endParaRPr lang="pl-PL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Szkolenie  kierowców kat. C – 1 osoba;</a:t>
            </a:r>
            <a:endParaRPr lang="pl-PL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Szkolenie specjalistyczne kierowców operatorów samochodów z drabiną mechaniczną – 2 osoby. </a:t>
            </a: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pl-PL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Szkolenie z metod usuwania powalonych drzew- 12 osób</a:t>
            </a:r>
            <a:endParaRPr lang="pl-PL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71400" lvl="8" indent="0" algn="just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C5E772-2BC9-52B9-9F18-D24FD9A4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2" y="131449"/>
            <a:ext cx="10058400" cy="145075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zarządzania OSP na terenie Gminy Korfantów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B63B77-8899-6510-C280-AA5BA39D7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EDE5F62-E7CC-AA34-79CA-8BE3DAD65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718019"/>
              </p:ext>
            </p:extLst>
          </p:nvPr>
        </p:nvGraphicFramePr>
        <p:xfrm>
          <a:off x="133350" y="1233324"/>
          <a:ext cx="11915775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45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2203"/>
            <a:ext cx="10058400" cy="158642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Ćwiczenia i szkolenia jednostek OSP  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z terenu Gminy Korfantów</a:t>
            </a:r>
            <a:endParaRPr lang="pl-PL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1840CAF-D907-A04C-222E-F0DC0167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803175"/>
            <a:ext cx="10952480" cy="45094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2023 r jednostki OSP uczestniczyły w następujących ćwiczeniach 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Ćwiczenia ewakuacyjne Zespołu Szklono Przedszkolnego w Ścinawie Małej, (szkoła), OSP Ścinawa Mała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Ćwiczenia ewakuacyjne przedszkola w Ścinawie Nyskiej, OSP Ścinawa Mała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Ćwiczenia ewakuacyjne Zespołu </a:t>
            </a:r>
            <a:r>
              <a:rPr lang="pl-P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Szkolno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Przedszkolnego we Włodarach, OSP Włodary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Ćwiczenia ewakuacyjne Niepublicznego Zespołu </a:t>
            </a:r>
            <a:r>
              <a:rPr lang="pl-P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Szkolno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Przedszkolnego w Przechodzie. OSP  Przechód         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Ćwiczenia ewakuacyjne Szkoły Podstawowej nr 2 w Korfantowie, OSP Korfantów</a:t>
            </a:r>
          </a:p>
          <a:p>
            <a:pPr algn="just"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8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37F9667-2BAB-BB82-A698-EB01298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7951"/>
            <a:ext cx="10058400" cy="13767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Wydarzenia realizowane przez Samorząd Gminy oraz jednostki OSP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31D1F1B-01D3-DD70-F3CE-BA8CA7AE7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281" y="1845733"/>
            <a:ext cx="10843894" cy="4431241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Gminny Turniej Wiedzy Pożarniczej, „ Młodzież zapobiega pożarom” w Korfantowie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Powiatowy Turniej Wiedzy Pożarniczej „ Młodzież zapobiega pożarom” w Korfantowie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Gminne Zawody Sportowo Pożarnicze w </a:t>
            </a: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Ścinawie Małej</a:t>
            </a:r>
            <a:endParaRPr lang="pl-PL" sz="2400" spc="-5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Gminne zawody CTIF Młodzieżowych Drużyn Pożarniczych w Korfantowie</a:t>
            </a:r>
            <a:endParaRPr kumimoji="0" lang="pl-PL" sz="24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pl-PL" sz="2400" spc="-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ocne</a:t>
            </a: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zawody sportowo pożarnicze w Rzymkowicach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Manewry Ratownicze Jednostek OSP w Ścinawie Małej</a:t>
            </a:r>
            <a:endParaRPr lang="pl-PL" sz="2400" spc="-5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Zawody Piłki </a:t>
            </a:r>
            <a:r>
              <a:rPr kumimoji="0" lang="pl-PL" sz="24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</a:t>
            </a:r>
            <a:r>
              <a:rPr lang="pl-PL" sz="2400" spc="-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dnej</a:t>
            </a: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 </a:t>
            </a:r>
            <a:r>
              <a:rPr lang="pl-PL" sz="2400" spc="-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Wasserball</a:t>
            </a: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w Przechodzie,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Gminne Obchody Dnia </a:t>
            </a:r>
            <a:r>
              <a:rPr kumimoji="0" lang="pl-PL" sz="24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Straża</a:t>
            </a:r>
            <a:r>
              <a:rPr lang="pl-PL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 na Szwedzkiej Górce,</a:t>
            </a: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ClrTx/>
              <a:buSzPct val="100000"/>
              <a:buNone/>
              <a:tabLst/>
              <a:defRPr/>
            </a:pPr>
            <a:endParaRPr kumimoji="0" lang="pl-PL" sz="24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5000"/>
              </a:lnSpc>
              <a:spcBef>
                <a:spcPct val="0"/>
              </a:spcBef>
              <a:buClrTx/>
              <a:buFont typeface="+mj-lt"/>
              <a:buAutoNum type="arabicPeriod"/>
            </a:pPr>
            <a:endParaRPr lang="pl-PL" sz="2400" spc="-5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5000"/>
              </a:lnSpc>
              <a:spcBef>
                <a:spcPct val="0"/>
              </a:spcBef>
              <a:buClrTx/>
              <a:buFont typeface="+mj-lt"/>
              <a:buAutoNum type="arabicPeriod"/>
            </a:pPr>
            <a:endParaRPr lang="pl-PL" sz="2400" spc="-5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0"/>
              </a:spcBef>
              <a:buFontTx/>
              <a:buChar char="-"/>
            </a:pPr>
            <a:endParaRPr lang="pl-PL" spc="-5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0"/>
              </a:spcBef>
              <a:buFontTx/>
              <a:buChar char="-"/>
            </a:pPr>
            <a:endParaRPr lang="pl-PL" spc="-5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ct val="0"/>
              </a:spcBef>
              <a:buNone/>
            </a:pPr>
            <a:endParaRPr lang="pl-PL" spc="-5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44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BF4D26-7114-7316-90FA-B9281202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45745"/>
            <a:ext cx="9404723" cy="983256"/>
          </a:xfrm>
        </p:spPr>
        <p:txBody>
          <a:bodyPr/>
          <a:lstStyle/>
          <a:p>
            <a:pPr algn="ctr"/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 za Uwagę</a:t>
            </a:r>
          </a:p>
        </p:txBody>
      </p:sp>
    </p:spTree>
    <p:extLst>
      <p:ext uri="{BB962C8B-B14F-4D97-AF65-F5344CB8AC3E}">
        <p14:creationId xmlns:p14="http://schemas.microsoft.com/office/powerpoint/2010/main" val="41129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76CBBD-90CB-338B-A492-A682DB0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Jednostki OSP z terenu Gminy Korfantów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E6379A0-B286-C689-F393-846AC290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30" y="1828800"/>
            <a:ext cx="10058400" cy="4406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OSP Korfantów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OSP </a:t>
            </a:r>
            <a:r>
              <a:rPr lang="pl-PL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Ścinawa Mała   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OSP Przechód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OSP Włodary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OSP Włostowa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OSP Węża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OSP Rzymkowice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OSP Kuźnica Ligocka</a:t>
            </a:r>
          </a:p>
        </p:txBody>
      </p:sp>
    </p:spTree>
    <p:extLst>
      <p:ext uri="{BB962C8B-B14F-4D97-AF65-F5344CB8AC3E}">
        <p14:creationId xmlns:p14="http://schemas.microsoft.com/office/powerpoint/2010/main" val="155512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101600"/>
            <a:ext cx="10058401" cy="1595120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Liczba osób uprawnionych do uczestniczenia w działaniach  ratowniczo – gaśniczych w poszczególnych jednostkach OSP na dzień 31.12.2023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1440A975-3F77-F6B1-F57E-1C7D1BA62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4221"/>
            <a:ext cx="10058400" cy="4344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dirty="0"/>
              <a:t>. </a:t>
            </a:r>
            <a:r>
              <a:rPr lang="pl-PL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OSP Korfantów </a:t>
            </a:r>
            <a:r>
              <a:rPr lang="pl-PL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 24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OSP </a:t>
            </a:r>
            <a:r>
              <a:rPr lang="pl-PL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Ścinawa Mała - 27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OSP Przechód -  22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OSP Włodary - 26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OSP Włostowa - 19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OSP Węża -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OSP Rzymkowice -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OSP Kuźnica Ligocka - 12</a:t>
            </a:r>
          </a:p>
          <a:p>
            <a:pPr marL="0" indent="0">
              <a:buNone/>
            </a:pPr>
            <a:r>
              <a:rPr lang="pl-PL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Razem: 169  strażaków</a:t>
            </a:r>
          </a:p>
        </p:txBody>
      </p:sp>
    </p:spTree>
    <p:extLst>
      <p:ext uri="{BB962C8B-B14F-4D97-AF65-F5344CB8AC3E}">
        <p14:creationId xmlns:p14="http://schemas.microsoft.com/office/powerpoint/2010/main" val="299921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1" y="637144"/>
            <a:ext cx="10879541" cy="77003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Wyposażenie OSP w samochody pożarnicze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xmlns="" id="{56CE7291-330C-1AA0-90EB-53E6D2F53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377652"/>
              </p:ext>
            </p:extLst>
          </p:nvPr>
        </p:nvGraphicFramePr>
        <p:xfrm>
          <a:off x="1198879" y="1930400"/>
          <a:ext cx="10027921" cy="38306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11882">
                  <a:extLst>
                    <a:ext uri="{9D8B030D-6E8A-4147-A177-3AD203B41FA5}">
                      <a16:colId xmlns:a16="http://schemas.microsoft.com/office/drawing/2014/main" xmlns="" val="3636984251"/>
                    </a:ext>
                  </a:extLst>
                </a:gridCol>
                <a:gridCol w="2516039">
                  <a:extLst>
                    <a:ext uri="{9D8B030D-6E8A-4147-A177-3AD203B41FA5}">
                      <a16:colId xmlns:a16="http://schemas.microsoft.com/office/drawing/2014/main" xmlns="" val="914129295"/>
                    </a:ext>
                  </a:extLst>
                </a:gridCol>
              </a:tblGrid>
              <a:tr h="55888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 samochodu pożarniczego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8216788"/>
                  </a:ext>
                </a:extLst>
              </a:tr>
              <a:tr h="54855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Samochody Ratowniczo – Gaśnicze Ciężkie GCBA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6495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Samochody Ratowniczo – Gaśnicze Średnie GBA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8875224"/>
                  </a:ext>
                </a:extLst>
              </a:tr>
              <a:tr h="55888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Samochody Ratowniczo - Gaśnicze Lekkie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3051473"/>
                  </a:ext>
                </a:extLst>
              </a:tr>
              <a:tr h="55888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Samochód Specjalny typu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2937231"/>
                  </a:ext>
                </a:extLst>
              </a:tr>
              <a:tr h="55888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Samochód Specjalny typu podnośnik SH18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6878962"/>
                  </a:ext>
                </a:extLst>
              </a:tr>
              <a:tr h="558889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Samochód Specjalny typu Drabina SCD30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137638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C66480B-01C1-D867-5629-2499CEC42A20}"/>
              </a:ext>
            </a:extLst>
          </p:cNvPr>
          <p:cNvSpPr txBox="1"/>
          <p:nvPr/>
        </p:nvSpPr>
        <p:spPr>
          <a:xfrm>
            <a:off x="8244534" y="5761076"/>
            <a:ext cx="298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RAZEM: 14</a:t>
            </a:r>
          </a:p>
        </p:txBody>
      </p:sp>
    </p:spTree>
    <p:extLst>
      <p:ext uri="{BB962C8B-B14F-4D97-AF65-F5344CB8AC3E}">
        <p14:creationId xmlns:p14="http://schemas.microsoft.com/office/powerpoint/2010/main" val="407363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47" y="480482"/>
            <a:ext cx="10434521" cy="1285718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Ochotnicza Straż Pożarna w Korfantowie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03F211F-57E8-9445-F64B-D546CEDE3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82" y="1545862"/>
            <a:ext cx="8768098" cy="4932055"/>
          </a:xfrm>
        </p:spPr>
      </p:pic>
    </p:spTree>
    <p:extLst>
      <p:ext uri="{BB962C8B-B14F-4D97-AF65-F5344CB8AC3E}">
        <p14:creationId xmlns:p14="http://schemas.microsoft.com/office/powerpoint/2010/main" val="128537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82360" cy="53533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Ochotnicza Straż Pożarna </a:t>
            </a:r>
            <a:b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Ścinawie Małej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EA3B30B9-93BC-F0C7-9F82-609D2BC8FC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50" y="1599418"/>
            <a:ext cx="8825500" cy="4971978"/>
          </a:xfrm>
        </p:spPr>
      </p:pic>
    </p:spTree>
    <p:extLst>
      <p:ext uri="{BB962C8B-B14F-4D97-AF65-F5344CB8AC3E}">
        <p14:creationId xmlns:p14="http://schemas.microsoft.com/office/powerpoint/2010/main" val="59248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7293-1E7F-62E5-AD00-0ECC4908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81" y="727279"/>
            <a:ext cx="11458575" cy="1013386"/>
          </a:xfrm>
        </p:spPr>
        <p:txBody>
          <a:bodyPr>
            <a:noAutofit/>
          </a:bodyPr>
          <a:lstStyle/>
          <a:p>
            <a:pPr algn="ctr"/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Ochotnicza Straż Pożarna w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Przechodzie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F3B9EB2-171B-077F-7B9A-BE7F38DAD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28" y="1740665"/>
            <a:ext cx="7902883" cy="4693372"/>
          </a:xfrm>
        </p:spPr>
      </p:pic>
    </p:spTree>
    <p:extLst>
      <p:ext uri="{BB962C8B-B14F-4D97-AF65-F5344CB8AC3E}">
        <p14:creationId xmlns:p14="http://schemas.microsoft.com/office/powerpoint/2010/main" val="3145100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2601</TotalTime>
  <Words>945</Words>
  <Application>Microsoft Office PowerPoint</Application>
  <PresentationFormat>Panoramiczny</PresentationFormat>
  <Paragraphs>183</Paragraphs>
  <Slides>32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 3</vt:lpstr>
      <vt:lpstr>Jon</vt:lpstr>
      <vt:lpstr>Ocena Stanu Ochrony Przeciwpożarowej                na terenie Gminy Korfantów za rok 2023</vt:lpstr>
      <vt:lpstr>Zarząd Oddziału Miejsko Gminnego OSP RP</vt:lpstr>
      <vt:lpstr>Struktura zarządzania OSP na terenie Gminy Korfantów</vt:lpstr>
      <vt:lpstr>Jednostki OSP z terenu Gminy Korfantów</vt:lpstr>
      <vt:lpstr>Liczba osób uprawnionych do uczestniczenia w działaniach  ratowniczo – gaśniczych w poszczególnych jednostkach OSP na dzień 31.12.2023</vt:lpstr>
      <vt:lpstr>Wyposażenie OSP w samochody pożarnicze</vt:lpstr>
      <vt:lpstr>Ochotnicza Straż Pożarna w Korfantowie</vt:lpstr>
      <vt:lpstr>Ochotnicza Straż Pożarna  w Ścinawie Małej</vt:lpstr>
      <vt:lpstr>Ochotnicza Straż Pożarna w Przechodzie</vt:lpstr>
      <vt:lpstr>Ochotnicza Straż Pożarna we Włodarach</vt:lpstr>
      <vt:lpstr>Ochotnicza Straż Pożarna we Włostowej</vt:lpstr>
      <vt:lpstr>Ochotnicza Straż Pożarna w Węży</vt:lpstr>
      <vt:lpstr>Ochotnicza Straż Pożarna w Rzymkowicach</vt:lpstr>
      <vt:lpstr>Ochotnicza Straż Pożarna w Kużnicy Ligockiej</vt:lpstr>
      <vt:lpstr>Wiek samochodów pożarniczych OSP</vt:lpstr>
      <vt:lpstr>Wydatki poniesione na utrzymanie bezpieczeństwa publicznego oraz ochronę przeciwpożarową </vt:lpstr>
      <vt:lpstr>Wydatki poniesione na utrzymanie bezpieczeństwa publicznego oraz ochronę przeciwpożarową </vt:lpstr>
      <vt:lpstr>Wydatki poniesione na utrzymanie bezpieczeństwa publicznego oraz ochronę przeciwpożarową </vt:lpstr>
      <vt:lpstr>Ilość zdarzeń na terenie Gminy Korfantów  w 2023 r</vt:lpstr>
      <vt:lpstr>Ilość wyjazdów poszczególnych jednostek OSP do zdarzeń w roku 2023r.</vt:lpstr>
      <vt:lpstr>Ważniejsze zdarzenia na terenie Gminy Korfantów w 2023 r.</vt:lpstr>
      <vt:lpstr>Ważniejsze zdarzenia na terenie Gminy Korfantów w 2023 r.</vt:lpstr>
      <vt:lpstr>Ważniejsze zdarzenia na terenie Gminy Korfantów w 2023 r.</vt:lpstr>
      <vt:lpstr>Ważniejsze zdarzenia na terenie Gminy Korfantów w 2023 r.</vt:lpstr>
      <vt:lpstr>Ważniejsze zdarzenia na terenie Gminy Korfantów w 2023 r.</vt:lpstr>
      <vt:lpstr>Ważniejsze zdarzenia na terenie Gminy Korfantów w 2023 r.</vt:lpstr>
      <vt:lpstr>Ważniejsze zdarzenia na terenie Gminy Korfantów w 2023 r.</vt:lpstr>
      <vt:lpstr>Ważniejsze zdarzenia na terenie Gminy Korfantów w 2023 r.</vt:lpstr>
      <vt:lpstr>Szkolenia</vt:lpstr>
      <vt:lpstr> Ćwiczenia i szkolenia jednostek OSP       z terenu Gminy Korfantów</vt:lpstr>
      <vt:lpstr>Wydarzenia realizowane przez Samorząd Gminy oraz jednostki OSP</vt:lpstr>
      <vt:lpstr>Dziękuje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Stanu Ochrony Przeciwpożarowej                Na Terenie Gminy Korfantów za rok 2021</dc:title>
  <dc:creator>Paweł</dc:creator>
  <cp:lastModifiedBy>Ewelina Siwek</cp:lastModifiedBy>
  <cp:revision>60</cp:revision>
  <cp:lastPrinted>2024-09-23T05:59:47Z</cp:lastPrinted>
  <dcterms:created xsi:type="dcterms:W3CDTF">2022-05-05T17:22:15Z</dcterms:created>
  <dcterms:modified xsi:type="dcterms:W3CDTF">2024-09-23T05:59:52Z</dcterms:modified>
</cp:coreProperties>
</file>